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23"/>
  </p:notesMasterIdLst>
  <p:sldIdLst>
    <p:sldId id="257" r:id="rId3"/>
    <p:sldId id="327" r:id="rId4"/>
    <p:sldId id="312" r:id="rId5"/>
    <p:sldId id="266" r:id="rId6"/>
    <p:sldId id="328" r:id="rId7"/>
    <p:sldId id="264" r:id="rId8"/>
    <p:sldId id="262" r:id="rId9"/>
    <p:sldId id="271" r:id="rId10"/>
    <p:sldId id="272" r:id="rId11"/>
    <p:sldId id="286" r:id="rId12"/>
    <p:sldId id="259" r:id="rId13"/>
    <p:sldId id="273" r:id="rId14"/>
    <p:sldId id="267" r:id="rId15"/>
    <p:sldId id="260" r:id="rId16"/>
    <p:sldId id="277" r:id="rId17"/>
    <p:sldId id="280" r:id="rId18"/>
    <p:sldId id="288" r:id="rId19"/>
    <p:sldId id="274" r:id="rId20"/>
    <p:sldId id="263" r:id="rId21"/>
    <p:sldId id="287" r:id="rId22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1" autoAdjust="0"/>
    <p:restoredTop sz="94660"/>
  </p:normalViewPr>
  <p:slideViewPr>
    <p:cSldViewPr>
      <p:cViewPr varScale="1">
        <p:scale>
          <a:sx n="90" d="100"/>
          <a:sy n="90" d="100"/>
        </p:scale>
        <p:origin x="114" y="6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8C424-EA9B-472A-82AF-06312C961170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73EEE3-8236-47A8-AB4E-DF6663FD1459}">
      <dgm:prSet phldrT="[Текст]"/>
      <dgm:spPr>
        <a:solidFill>
          <a:schemeClr val="accent6"/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«В чем у меня есть опыт?» </a:t>
          </a:r>
        </a:p>
      </dgm:t>
    </dgm:pt>
    <dgm:pt modelId="{86CDEB8C-4E22-49BC-B36D-EEADC08431D2}" type="parTrans" cxnId="{505B74CE-F00E-4729-A519-6A7FC405D615}">
      <dgm:prSet/>
      <dgm:spPr/>
      <dgm:t>
        <a:bodyPr/>
        <a:lstStyle/>
        <a:p>
          <a:endParaRPr lang="ru-RU"/>
        </a:p>
      </dgm:t>
    </dgm:pt>
    <dgm:pt modelId="{F4DA061F-6703-4CC8-8A35-4C712D898177}" type="sibTrans" cxnId="{505B74CE-F00E-4729-A519-6A7FC405D615}">
      <dgm:prSet/>
      <dgm:spPr/>
      <dgm:t>
        <a:bodyPr/>
        <a:lstStyle/>
        <a:p>
          <a:endParaRPr lang="ru-RU"/>
        </a:p>
      </dgm:t>
    </dgm:pt>
    <dgm:pt modelId="{1CC97208-B26A-4111-870D-B9CE09A5B3EB}">
      <dgm:prSet phldrT="[Текст]" custT="1"/>
      <dgm:spPr/>
      <dgm:t>
        <a:bodyPr anchor="ctr" anchorCtr="1"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>
            <a:buFontTx/>
            <a:buNone/>
          </a:pPr>
          <a:r>
            <a: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Опыт</a:t>
          </a:r>
        </a:p>
      </dgm:t>
    </dgm:pt>
    <dgm:pt modelId="{0247DF84-DAEB-4D89-A2DA-B628F8B16D32}" type="parTrans" cxnId="{DBD4F732-B213-4DD9-AE00-90E9C3AFE50E}">
      <dgm:prSet/>
      <dgm:spPr/>
      <dgm:t>
        <a:bodyPr/>
        <a:lstStyle/>
        <a:p>
          <a:endParaRPr lang="ru-RU"/>
        </a:p>
      </dgm:t>
    </dgm:pt>
    <dgm:pt modelId="{4BA818AF-9CCB-40DA-86B2-4226EDDCC089}" type="sibTrans" cxnId="{DBD4F732-B213-4DD9-AE00-90E9C3AFE50E}">
      <dgm:prSet/>
      <dgm:spPr/>
      <dgm:t>
        <a:bodyPr/>
        <a:lstStyle/>
        <a:p>
          <a:endParaRPr lang="ru-RU"/>
        </a:p>
      </dgm:t>
    </dgm:pt>
    <dgm:pt modelId="{ED03947C-A744-4A17-95B8-831B9521F5DE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«Есть ли у меня желание делиться опытом?»</a:t>
          </a:r>
        </a:p>
      </dgm:t>
    </dgm:pt>
    <dgm:pt modelId="{6B056175-8B40-42E3-883B-ED2F67FE9D84}" type="parTrans" cxnId="{C3AF163E-AC04-47D9-9648-2708325AF25C}">
      <dgm:prSet/>
      <dgm:spPr/>
      <dgm:t>
        <a:bodyPr/>
        <a:lstStyle/>
        <a:p>
          <a:endParaRPr lang="ru-RU"/>
        </a:p>
      </dgm:t>
    </dgm:pt>
    <dgm:pt modelId="{D2591228-2640-460A-9178-8B9A39618E4B}" type="sibTrans" cxnId="{C3AF163E-AC04-47D9-9648-2708325AF25C}">
      <dgm:prSet/>
      <dgm:spPr/>
      <dgm:t>
        <a:bodyPr/>
        <a:lstStyle/>
        <a:p>
          <a:endParaRPr lang="ru-RU"/>
        </a:p>
      </dgm:t>
    </dgm:pt>
    <dgm:pt modelId="{3D936D71-FBE1-4944-9735-DCD50FD45F2E}">
      <dgm:prSet phldrT="[Текст]" custT="1"/>
      <dgm:spPr/>
      <dgm:t>
        <a:bodyPr anchor="ctr" anchorCtr="1"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algn="r">
            <a:buFontTx/>
            <a:buNone/>
          </a:pPr>
          <a:r>
            <a: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Желание</a:t>
          </a:r>
        </a:p>
      </dgm:t>
    </dgm:pt>
    <dgm:pt modelId="{5162E895-88D6-4979-8F6D-A4A0CDBBF588}" type="parTrans" cxnId="{C7F2954D-2F8C-4E97-B4DE-422C23BB5F15}">
      <dgm:prSet/>
      <dgm:spPr/>
      <dgm:t>
        <a:bodyPr/>
        <a:lstStyle/>
        <a:p>
          <a:endParaRPr lang="ru-RU"/>
        </a:p>
      </dgm:t>
    </dgm:pt>
    <dgm:pt modelId="{16ABB286-E072-432C-9B07-1AF6AF468214}" type="sibTrans" cxnId="{C7F2954D-2F8C-4E97-B4DE-422C23BB5F15}">
      <dgm:prSet/>
      <dgm:spPr/>
      <dgm:t>
        <a:bodyPr/>
        <a:lstStyle/>
        <a:p>
          <a:endParaRPr lang="ru-RU"/>
        </a:p>
      </dgm:t>
    </dgm:pt>
    <dgm:pt modelId="{526E3C6A-8C78-4D0D-9F97-F872A3236ED9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«Умею ли я слушать, слышать другого, задавать вопросы?»</a:t>
          </a:r>
        </a:p>
      </dgm:t>
    </dgm:pt>
    <dgm:pt modelId="{472D58B3-D298-44AC-BC54-7D0C72860914}" type="parTrans" cxnId="{CBDEF586-09D7-4D36-874C-3F284B27A309}">
      <dgm:prSet/>
      <dgm:spPr/>
      <dgm:t>
        <a:bodyPr/>
        <a:lstStyle/>
        <a:p>
          <a:endParaRPr lang="ru-RU"/>
        </a:p>
      </dgm:t>
    </dgm:pt>
    <dgm:pt modelId="{487FAC4A-A05C-44B2-86A2-1FC9AEC46AB6}" type="sibTrans" cxnId="{CBDEF586-09D7-4D36-874C-3F284B27A309}">
      <dgm:prSet/>
      <dgm:spPr/>
      <dgm:t>
        <a:bodyPr/>
        <a:lstStyle/>
        <a:p>
          <a:endParaRPr lang="ru-RU"/>
        </a:p>
      </dgm:t>
    </dgm:pt>
    <dgm:pt modelId="{92E54890-8110-4284-8BA5-AC278BF2145F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«Есть ли у меня на это время?»</a:t>
          </a:r>
        </a:p>
      </dgm:t>
    </dgm:pt>
    <dgm:pt modelId="{FEEC5884-1FDF-49BF-AD4F-49C911A8315D}" type="parTrans" cxnId="{5D84AB32-816A-4384-91A1-EF6B0C63D959}">
      <dgm:prSet/>
      <dgm:spPr/>
      <dgm:t>
        <a:bodyPr/>
        <a:lstStyle/>
        <a:p>
          <a:endParaRPr lang="ru-RU"/>
        </a:p>
      </dgm:t>
    </dgm:pt>
    <dgm:pt modelId="{4809C130-8B0C-444D-84BE-965A7C201F7F}" type="sibTrans" cxnId="{5D84AB32-816A-4384-91A1-EF6B0C63D959}">
      <dgm:prSet/>
      <dgm:spPr/>
      <dgm:t>
        <a:bodyPr/>
        <a:lstStyle/>
        <a:p>
          <a:endParaRPr lang="ru-RU"/>
        </a:p>
      </dgm:t>
    </dgm:pt>
    <dgm:pt modelId="{7D6B1777-F214-4011-90DD-556D5B3CA122}">
      <dgm:prSet phldrT="[Текст]" custT="1"/>
      <dgm:spPr/>
      <dgm:t>
        <a:bodyPr anchor="ctr" anchorCtr="1">
          <a:scene3d>
            <a:camera prst="orthographicFront"/>
            <a:lightRig rig="morning" dir="t"/>
          </a:scene3d>
          <a:sp3d extrusionH="57150" prstMaterial="dkEdge">
            <a:bevelT w="82550" h="38100" prst="coolSlant"/>
          </a:sp3d>
        </a:bodyPr>
        <a:lstStyle/>
        <a:p>
          <a:pPr>
            <a:buFontTx/>
            <a:buNone/>
          </a:pPr>
          <a:r>
            <a: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Время</a:t>
          </a:r>
        </a:p>
      </dgm:t>
    </dgm:pt>
    <dgm:pt modelId="{E69625EB-A805-4879-B6B9-E844B4DD9FE8}" type="parTrans" cxnId="{9E927172-0748-4CF8-A74E-441462871C86}">
      <dgm:prSet/>
      <dgm:spPr/>
      <dgm:t>
        <a:bodyPr/>
        <a:lstStyle/>
        <a:p>
          <a:endParaRPr lang="ru-RU"/>
        </a:p>
      </dgm:t>
    </dgm:pt>
    <dgm:pt modelId="{8D72CE19-3014-4765-B922-7684AB8EBAFC}" type="sibTrans" cxnId="{9E927172-0748-4CF8-A74E-441462871C86}">
      <dgm:prSet/>
      <dgm:spPr/>
      <dgm:t>
        <a:bodyPr/>
        <a:lstStyle/>
        <a:p>
          <a:endParaRPr lang="ru-RU"/>
        </a:p>
      </dgm:t>
    </dgm:pt>
    <dgm:pt modelId="{C5B5F9D9-DD70-48E4-ADC0-780362196513}">
      <dgm:prSet phldrT="[Текст]" custT="1"/>
      <dgm:spPr/>
      <dgm:t>
        <a:bodyPr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algn="ctr">
            <a:buFontTx/>
            <a:buNone/>
          </a:pPr>
          <a:r>
            <a: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Навыки</a:t>
          </a:r>
        </a:p>
      </dgm:t>
    </dgm:pt>
    <dgm:pt modelId="{BB93C3CB-1033-40D4-8F99-25B74F68A074}" type="parTrans" cxnId="{0FB22D1A-3CDD-43D3-82DC-2EB0D94527BE}">
      <dgm:prSet/>
      <dgm:spPr/>
      <dgm:t>
        <a:bodyPr/>
        <a:lstStyle/>
        <a:p>
          <a:endParaRPr lang="ru-RU"/>
        </a:p>
      </dgm:t>
    </dgm:pt>
    <dgm:pt modelId="{C5369C2C-4FB3-41C8-B52E-02212DCB75C2}" type="sibTrans" cxnId="{0FB22D1A-3CDD-43D3-82DC-2EB0D94527BE}">
      <dgm:prSet/>
      <dgm:spPr/>
      <dgm:t>
        <a:bodyPr/>
        <a:lstStyle/>
        <a:p>
          <a:endParaRPr lang="ru-RU"/>
        </a:p>
      </dgm:t>
    </dgm:pt>
    <dgm:pt modelId="{4A5B4F73-099A-44B4-A801-A6672F97E98C}">
      <dgm:prSet phldrT="[Текст]" custT="1"/>
      <dgm:spPr/>
      <dgm:t>
        <a:bodyPr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algn="ctr">
            <a:buFontTx/>
            <a:buNone/>
          </a:pPr>
          <a:r>
            <a: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коммуникаций</a:t>
          </a:r>
        </a:p>
      </dgm:t>
    </dgm:pt>
    <dgm:pt modelId="{DB4A5D64-9062-4C41-AC6D-DB8BFB48BB15}" type="parTrans" cxnId="{A55178EA-5DDD-4763-9D95-41745DFBC3A2}">
      <dgm:prSet/>
      <dgm:spPr/>
      <dgm:t>
        <a:bodyPr/>
        <a:lstStyle/>
        <a:p>
          <a:endParaRPr lang="ru-RU"/>
        </a:p>
      </dgm:t>
    </dgm:pt>
    <dgm:pt modelId="{0071EF99-85F5-4477-86AD-4D2AD91A3755}" type="sibTrans" cxnId="{A55178EA-5DDD-4763-9D95-41745DFBC3A2}">
      <dgm:prSet/>
      <dgm:spPr/>
      <dgm:t>
        <a:bodyPr/>
        <a:lstStyle/>
        <a:p>
          <a:endParaRPr lang="ru-RU"/>
        </a:p>
      </dgm:t>
    </dgm:pt>
    <dgm:pt modelId="{E0EDACDE-9F11-481F-A118-BB1B20B0E670}" type="pres">
      <dgm:prSet presAssocID="{E2B8C424-EA9B-472A-82AF-06312C9611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0C2D2B7-675F-4D33-A8F5-ECA0E760F8F0}" type="pres">
      <dgm:prSet presAssocID="{E2B8C424-EA9B-472A-82AF-06312C961170}" presName="children" presStyleCnt="0"/>
      <dgm:spPr/>
    </dgm:pt>
    <dgm:pt modelId="{1964C60B-9079-441F-9935-54FDE1DC4D8B}" type="pres">
      <dgm:prSet presAssocID="{E2B8C424-EA9B-472A-82AF-06312C961170}" presName="child1group" presStyleCnt="0"/>
      <dgm:spPr/>
    </dgm:pt>
    <dgm:pt modelId="{FF686C4E-F4E2-452C-9501-34511D740EE3}" type="pres">
      <dgm:prSet presAssocID="{E2B8C424-EA9B-472A-82AF-06312C961170}" presName="child1" presStyleLbl="bgAcc1" presStyleIdx="0" presStyleCnt="4" custScaleX="140439" custScaleY="77540" custLinFactNeighborX="-23844" custLinFactNeighborY="59484"/>
      <dgm:spPr/>
    </dgm:pt>
    <dgm:pt modelId="{3B9D5105-B2C4-4FDB-A3C4-A1F355044F07}" type="pres">
      <dgm:prSet presAssocID="{E2B8C424-EA9B-472A-82AF-06312C961170}" presName="child1Text" presStyleLbl="bgAcc1" presStyleIdx="0" presStyleCnt="4">
        <dgm:presLayoutVars>
          <dgm:bulletEnabled val="1"/>
        </dgm:presLayoutVars>
      </dgm:prSet>
      <dgm:spPr/>
    </dgm:pt>
    <dgm:pt modelId="{22054FAD-0CF8-411D-8996-E6D17ACFAF3A}" type="pres">
      <dgm:prSet presAssocID="{E2B8C424-EA9B-472A-82AF-06312C961170}" presName="child2group" presStyleCnt="0"/>
      <dgm:spPr/>
    </dgm:pt>
    <dgm:pt modelId="{9A00CBBD-FB21-4737-97E4-597E406526F3}" type="pres">
      <dgm:prSet presAssocID="{E2B8C424-EA9B-472A-82AF-06312C961170}" presName="child2" presStyleLbl="bgAcc1" presStyleIdx="1" presStyleCnt="4" custScaleX="167859" custScaleY="80973" custLinFactNeighborX="50785" custLinFactNeighborY="58710"/>
      <dgm:spPr/>
    </dgm:pt>
    <dgm:pt modelId="{5EA8E4A9-359D-4FE3-BF15-893225F0AD8C}" type="pres">
      <dgm:prSet presAssocID="{E2B8C424-EA9B-472A-82AF-06312C961170}" presName="child2Text" presStyleLbl="bgAcc1" presStyleIdx="1" presStyleCnt="4">
        <dgm:presLayoutVars>
          <dgm:bulletEnabled val="1"/>
        </dgm:presLayoutVars>
      </dgm:prSet>
      <dgm:spPr/>
    </dgm:pt>
    <dgm:pt modelId="{A589A66C-FF1F-40C3-956C-8ECB6D305F08}" type="pres">
      <dgm:prSet presAssocID="{E2B8C424-EA9B-472A-82AF-06312C961170}" presName="child3group" presStyleCnt="0"/>
      <dgm:spPr/>
    </dgm:pt>
    <dgm:pt modelId="{F96EC776-6D92-4BCC-AAF4-3533A066CCA2}" type="pres">
      <dgm:prSet presAssocID="{E2B8C424-EA9B-472A-82AF-06312C961170}" presName="child3" presStyleLbl="bgAcc1" presStyleIdx="2" presStyleCnt="4" custScaleX="194158" custScaleY="86969" custLinFactNeighborX="38800" custLinFactNeighborY="-54187"/>
      <dgm:spPr/>
    </dgm:pt>
    <dgm:pt modelId="{8CA8111A-127A-4F0D-8878-ABEA691342E4}" type="pres">
      <dgm:prSet presAssocID="{E2B8C424-EA9B-472A-82AF-06312C961170}" presName="child3Text" presStyleLbl="bgAcc1" presStyleIdx="2" presStyleCnt="4">
        <dgm:presLayoutVars>
          <dgm:bulletEnabled val="1"/>
        </dgm:presLayoutVars>
      </dgm:prSet>
      <dgm:spPr/>
    </dgm:pt>
    <dgm:pt modelId="{7E2C3FE7-078A-40A5-A17D-E418338DB627}" type="pres">
      <dgm:prSet presAssocID="{E2B8C424-EA9B-472A-82AF-06312C961170}" presName="child4group" presStyleCnt="0"/>
      <dgm:spPr/>
    </dgm:pt>
    <dgm:pt modelId="{8311FF30-413D-45CA-86D2-A7C9F9E1D051}" type="pres">
      <dgm:prSet presAssocID="{E2B8C424-EA9B-472A-82AF-06312C961170}" presName="child4" presStyleLbl="bgAcc1" presStyleIdx="3" presStyleCnt="4" custScaleX="133930" custScaleY="86285" custLinFactNeighborX="-26470" custLinFactNeighborY="-55830"/>
      <dgm:spPr/>
    </dgm:pt>
    <dgm:pt modelId="{CD581D1E-696D-49A8-A204-6A861A9F5F59}" type="pres">
      <dgm:prSet presAssocID="{E2B8C424-EA9B-472A-82AF-06312C961170}" presName="child4Text" presStyleLbl="bgAcc1" presStyleIdx="3" presStyleCnt="4">
        <dgm:presLayoutVars>
          <dgm:bulletEnabled val="1"/>
        </dgm:presLayoutVars>
      </dgm:prSet>
      <dgm:spPr/>
    </dgm:pt>
    <dgm:pt modelId="{5B4957E5-63A6-4DE8-9D15-C4D47AD72380}" type="pres">
      <dgm:prSet presAssocID="{E2B8C424-EA9B-472A-82AF-06312C961170}" presName="childPlaceholder" presStyleCnt="0"/>
      <dgm:spPr/>
    </dgm:pt>
    <dgm:pt modelId="{7EA81268-5FCD-47F9-87F9-B9EC87F18FB3}" type="pres">
      <dgm:prSet presAssocID="{E2B8C424-EA9B-472A-82AF-06312C961170}" presName="circle" presStyleCnt="0"/>
      <dgm:spPr/>
    </dgm:pt>
    <dgm:pt modelId="{4F2934F6-7031-4687-827E-F7BDF18687E7}" type="pres">
      <dgm:prSet presAssocID="{E2B8C424-EA9B-472A-82AF-06312C96117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EF48E4B-0544-4015-9EA4-4CA26223E981}" type="pres">
      <dgm:prSet presAssocID="{E2B8C424-EA9B-472A-82AF-06312C9611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7131E94-A954-4CED-B8FB-CA3C02B7173D}" type="pres">
      <dgm:prSet presAssocID="{E2B8C424-EA9B-472A-82AF-06312C961170}" presName="quadrant3" presStyleLbl="node1" presStyleIdx="2" presStyleCnt="4" custLinFactNeighborX="-1104" custLinFactNeighborY="-720">
        <dgm:presLayoutVars>
          <dgm:chMax val="1"/>
          <dgm:bulletEnabled val="1"/>
        </dgm:presLayoutVars>
      </dgm:prSet>
      <dgm:spPr/>
    </dgm:pt>
    <dgm:pt modelId="{7AA2F596-0163-4616-83C2-7D734A7AEA81}" type="pres">
      <dgm:prSet presAssocID="{E2B8C424-EA9B-472A-82AF-06312C9611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CB8B662-3900-4E68-B064-DCBD0B25B8B4}" type="pres">
      <dgm:prSet presAssocID="{E2B8C424-EA9B-472A-82AF-06312C961170}" presName="quadrantPlaceholder" presStyleCnt="0"/>
      <dgm:spPr/>
    </dgm:pt>
    <dgm:pt modelId="{12BA0184-4B08-4C61-B9D1-63AE8C093223}" type="pres">
      <dgm:prSet presAssocID="{E2B8C424-EA9B-472A-82AF-06312C961170}" presName="center1" presStyleLbl="fgShp" presStyleIdx="0" presStyleCnt="2" custScaleY="6471" custLinFactNeighborX="-7294" custLinFactNeighborY="19174"/>
      <dgm:spPr>
        <a:prstGeom prst="rect">
          <a:avLst/>
        </a:prstGeom>
        <a:solidFill>
          <a:schemeClr val="bg1"/>
        </a:solidFill>
      </dgm:spPr>
    </dgm:pt>
    <dgm:pt modelId="{BC443BED-03FA-42DD-B6FD-A6968AF5E8E6}" type="pres">
      <dgm:prSet presAssocID="{E2B8C424-EA9B-472A-82AF-06312C961170}" presName="center2" presStyleLbl="fgShp" presStyleIdx="1" presStyleCnt="2" custScaleY="9354" custLinFactNeighborX="3491" custLinFactNeighborY="-21571"/>
      <dgm:spPr>
        <a:prstGeom prst="rect">
          <a:avLst/>
        </a:prstGeom>
        <a:solidFill>
          <a:schemeClr val="bg1"/>
        </a:solidFill>
      </dgm:spPr>
    </dgm:pt>
  </dgm:ptLst>
  <dgm:cxnLst>
    <dgm:cxn modelId="{8E983101-4021-43C4-B850-BE4745FA702A}" type="presOf" srcId="{C5B5F9D9-DD70-48E4-ADC0-780362196513}" destId="{F96EC776-6D92-4BCC-AAF4-3533A066CCA2}" srcOrd="0" destOrd="0" presId="urn:microsoft.com/office/officeart/2005/8/layout/cycle4"/>
    <dgm:cxn modelId="{A0060103-771B-4A03-AA9C-0C5D5FCFF977}" type="presOf" srcId="{526E3C6A-8C78-4D0D-9F97-F872A3236ED9}" destId="{F7131E94-A954-4CED-B8FB-CA3C02B7173D}" srcOrd="0" destOrd="0" presId="urn:microsoft.com/office/officeart/2005/8/layout/cycle4"/>
    <dgm:cxn modelId="{0A116006-FF43-4CD2-B18C-965B224022E6}" type="presOf" srcId="{3D936D71-FBE1-4944-9735-DCD50FD45F2E}" destId="{5EA8E4A9-359D-4FE3-BF15-893225F0AD8C}" srcOrd="1" destOrd="0" presId="urn:microsoft.com/office/officeart/2005/8/layout/cycle4"/>
    <dgm:cxn modelId="{0FB22D1A-3CDD-43D3-82DC-2EB0D94527BE}" srcId="{526E3C6A-8C78-4D0D-9F97-F872A3236ED9}" destId="{C5B5F9D9-DD70-48E4-ADC0-780362196513}" srcOrd="0" destOrd="0" parTransId="{BB93C3CB-1033-40D4-8F99-25B74F68A074}" sibTransId="{C5369C2C-4FB3-41C8-B52E-02212DCB75C2}"/>
    <dgm:cxn modelId="{D8264E28-3219-42D8-A395-70EC60A5D24C}" type="presOf" srcId="{7D6B1777-F214-4011-90DD-556D5B3CA122}" destId="{CD581D1E-696D-49A8-A204-6A861A9F5F59}" srcOrd="1" destOrd="0" presId="urn:microsoft.com/office/officeart/2005/8/layout/cycle4"/>
    <dgm:cxn modelId="{5D84AB32-816A-4384-91A1-EF6B0C63D959}" srcId="{E2B8C424-EA9B-472A-82AF-06312C961170}" destId="{92E54890-8110-4284-8BA5-AC278BF2145F}" srcOrd="3" destOrd="0" parTransId="{FEEC5884-1FDF-49BF-AD4F-49C911A8315D}" sibTransId="{4809C130-8B0C-444D-84BE-965A7C201F7F}"/>
    <dgm:cxn modelId="{DBD4F732-B213-4DD9-AE00-90E9C3AFE50E}" srcId="{D573EEE3-8236-47A8-AB4E-DF6663FD1459}" destId="{1CC97208-B26A-4111-870D-B9CE09A5B3EB}" srcOrd="0" destOrd="0" parTransId="{0247DF84-DAEB-4D89-A2DA-B628F8B16D32}" sibTransId="{4BA818AF-9CCB-40DA-86B2-4226EDDCC089}"/>
    <dgm:cxn modelId="{C3AF163E-AC04-47D9-9648-2708325AF25C}" srcId="{E2B8C424-EA9B-472A-82AF-06312C961170}" destId="{ED03947C-A744-4A17-95B8-831B9521F5DE}" srcOrd="1" destOrd="0" parTransId="{6B056175-8B40-42E3-883B-ED2F67FE9D84}" sibTransId="{D2591228-2640-460A-9178-8B9A39618E4B}"/>
    <dgm:cxn modelId="{1A95125C-F975-48D6-A94E-DDB091BD60E3}" type="presOf" srcId="{D573EEE3-8236-47A8-AB4E-DF6663FD1459}" destId="{4F2934F6-7031-4687-827E-F7BDF18687E7}" srcOrd="0" destOrd="0" presId="urn:microsoft.com/office/officeart/2005/8/layout/cycle4"/>
    <dgm:cxn modelId="{C7F2954D-2F8C-4E97-B4DE-422C23BB5F15}" srcId="{ED03947C-A744-4A17-95B8-831B9521F5DE}" destId="{3D936D71-FBE1-4944-9735-DCD50FD45F2E}" srcOrd="0" destOrd="0" parTransId="{5162E895-88D6-4979-8F6D-A4A0CDBBF588}" sibTransId="{16ABB286-E072-432C-9B07-1AF6AF468214}"/>
    <dgm:cxn modelId="{C725D76D-EBEB-4D86-B62B-B7597DB071A5}" type="presOf" srcId="{4A5B4F73-099A-44B4-A801-A6672F97E98C}" destId="{8CA8111A-127A-4F0D-8878-ABEA691342E4}" srcOrd="1" destOrd="1" presId="urn:microsoft.com/office/officeart/2005/8/layout/cycle4"/>
    <dgm:cxn modelId="{C6BE916E-0C98-4387-AE20-7873BE6DA3A6}" type="presOf" srcId="{ED03947C-A744-4A17-95B8-831B9521F5DE}" destId="{AEF48E4B-0544-4015-9EA4-4CA26223E981}" srcOrd="0" destOrd="0" presId="urn:microsoft.com/office/officeart/2005/8/layout/cycle4"/>
    <dgm:cxn modelId="{9E927172-0748-4CF8-A74E-441462871C86}" srcId="{92E54890-8110-4284-8BA5-AC278BF2145F}" destId="{7D6B1777-F214-4011-90DD-556D5B3CA122}" srcOrd="0" destOrd="0" parTransId="{E69625EB-A805-4879-B6B9-E844B4DD9FE8}" sibTransId="{8D72CE19-3014-4765-B922-7684AB8EBAFC}"/>
    <dgm:cxn modelId="{45F51A54-92E1-47FD-8C91-9CEEA4758E4F}" type="presOf" srcId="{92E54890-8110-4284-8BA5-AC278BF2145F}" destId="{7AA2F596-0163-4616-83C2-7D734A7AEA81}" srcOrd="0" destOrd="0" presId="urn:microsoft.com/office/officeart/2005/8/layout/cycle4"/>
    <dgm:cxn modelId="{9B97965A-27E6-4876-A671-2D4BA8E87615}" type="presOf" srcId="{E2B8C424-EA9B-472A-82AF-06312C961170}" destId="{E0EDACDE-9F11-481F-A118-BB1B20B0E670}" srcOrd="0" destOrd="0" presId="urn:microsoft.com/office/officeart/2005/8/layout/cycle4"/>
    <dgm:cxn modelId="{C002C67F-A2C6-45D0-9243-5A064413FA61}" type="presOf" srcId="{4A5B4F73-099A-44B4-A801-A6672F97E98C}" destId="{F96EC776-6D92-4BCC-AAF4-3533A066CCA2}" srcOrd="0" destOrd="1" presId="urn:microsoft.com/office/officeart/2005/8/layout/cycle4"/>
    <dgm:cxn modelId="{CBDEF586-09D7-4D36-874C-3F284B27A309}" srcId="{E2B8C424-EA9B-472A-82AF-06312C961170}" destId="{526E3C6A-8C78-4D0D-9F97-F872A3236ED9}" srcOrd="2" destOrd="0" parTransId="{472D58B3-D298-44AC-BC54-7D0C72860914}" sibTransId="{487FAC4A-A05C-44B2-86A2-1FC9AEC46AB6}"/>
    <dgm:cxn modelId="{1664CAB4-668B-4A3D-AB8C-DECFD0BD7237}" type="presOf" srcId="{1CC97208-B26A-4111-870D-B9CE09A5B3EB}" destId="{3B9D5105-B2C4-4FDB-A3C4-A1F355044F07}" srcOrd="1" destOrd="0" presId="urn:microsoft.com/office/officeart/2005/8/layout/cycle4"/>
    <dgm:cxn modelId="{505B74CE-F00E-4729-A519-6A7FC405D615}" srcId="{E2B8C424-EA9B-472A-82AF-06312C961170}" destId="{D573EEE3-8236-47A8-AB4E-DF6663FD1459}" srcOrd="0" destOrd="0" parTransId="{86CDEB8C-4E22-49BC-B36D-EEADC08431D2}" sibTransId="{F4DA061F-6703-4CC8-8A35-4C712D898177}"/>
    <dgm:cxn modelId="{B76404D4-E2FF-4D7A-9A0D-66B5C1B004E2}" type="presOf" srcId="{1CC97208-B26A-4111-870D-B9CE09A5B3EB}" destId="{FF686C4E-F4E2-452C-9501-34511D740EE3}" srcOrd="0" destOrd="0" presId="urn:microsoft.com/office/officeart/2005/8/layout/cycle4"/>
    <dgm:cxn modelId="{DD52FEE7-43B4-4913-B70D-D71F79649D12}" type="presOf" srcId="{3D936D71-FBE1-4944-9735-DCD50FD45F2E}" destId="{9A00CBBD-FB21-4737-97E4-597E406526F3}" srcOrd="0" destOrd="0" presId="urn:microsoft.com/office/officeart/2005/8/layout/cycle4"/>
    <dgm:cxn modelId="{A55178EA-5DDD-4763-9D95-41745DFBC3A2}" srcId="{526E3C6A-8C78-4D0D-9F97-F872A3236ED9}" destId="{4A5B4F73-099A-44B4-A801-A6672F97E98C}" srcOrd="1" destOrd="0" parTransId="{DB4A5D64-9062-4C41-AC6D-DB8BFB48BB15}" sibTransId="{0071EF99-85F5-4477-86AD-4D2AD91A3755}"/>
    <dgm:cxn modelId="{90524BEC-897B-47EC-A623-F75BBC5F7379}" type="presOf" srcId="{7D6B1777-F214-4011-90DD-556D5B3CA122}" destId="{8311FF30-413D-45CA-86D2-A7C9F9E1D051}" srcOrd="0" destOrd="0" presId="urn:microsoft.com/office/officeart/2005/8/layout/cycle4"/>
    <dgm:cxn modelId="{6160E5EF-2BD7-453E-B02C-9932B8242C49}" type="presOf" srcId="{C5B5F9D9-DD70-48E4-ADC0-780362196513}" destId="{8CA8111A-127A-4F0D-8878-ABEA691342E4}" srcOrd="1" destOrd="0" presId="urn:microsoft.com/office/officeart/2005/8/layout/cycle4"/>
    <dgm:cxn modelId="{3CF6A6D8-32DD-4E7D-82E7-7776A4B8DDAE}" type="presParOf" srcId="{E0EDACDE-9F11-481F-A118-BB1B20B0E670}" destId="{C0C2D2B7-675F-4D33-A8F5-ECA0E760F8F0}" srcOrd="0" destOrd="0" presId="urn:microsoft.com/office/officeart/2005/8/layout/cycle4"/>
    <dgm:cxn modelId="{09AC6F20-E068-4345-97EF-8A4031B160C6}" type="presParOf" srcId="{C0C2D2B7-675F-4D33-A8F5-ECA0E760F8F0}" destId="{1964C60B-9079-441F-9935-54FDE1DC4D8B}" srcOrd="0" destOrd="0" presId="urn:microsoft.com/office/officeart/2005/8/layout/cycle4"/>
    <dgm:cxn modelId="{8E1587B4-10E4-4179-9EF9-ECAC2AB3ED61}" type="presParOf" srcId="{1964C60B-9079-441F-9935-54FDE1DC4D8B}" destId="{FF686C4E-F4E2-452C-9501-34511D740EE3}" srcOrd="0" destOrd="0" presId="urn:microsoft.com/office/officeart/2005/8/layout/cycle4"/>
    <dgm:cxn modelId="{7772F09C-EBF7-410D-B7C1-8E393300D0D7}" type="presParOf" srcId="{1964C60B-9079-441F-9935-54FDE1DC4D8B}" destId="{3B9D5105-B2C4-4FDB-A3C4-A1F355044F07}" srcOrd="1" destOrd="0" presId="urn:microsoft.com/office/officeart/2005/8/layout/cycle4"/>
    <dgm:cxn modelId="{1F592513-1601-45F9-9DF8-A196E1290587}" type="presParOf" srcId="{C0C2D2B7-675F-4D33-A8F5-ECA0E760F8F0}" destId="{22054FAD-0CF8-411D-8996-E6D17ACFAF3A}" srcOrd="1" destOrd="0" presId="urn:microsoft.com/office/officeart/2005/8/layout/cycle4"/>
    <dgm:cxn modelId="{B8134CBB-3E1B-4789-94F5-6EAB8A143D75}" type="presParOf" srcId="{22054FAD-0CF8-411D-8996-E6D17ACFAF3A}" destId="{9A00CBBD-FB21-4737-97E4-597E406526F3}" srcOrd="0" destOrd="0" presId="urn:microsoft.com/office/officeart/2005/8/layout/cycle4"/>
    <dgm:cxn modelId="{DCA69D09-9979-45E7-B7EE-916FB5D52511}" type="presParOf" srcId="{22054FAD-0CF8-411D-8996-E6D17ACFAF3A}" destId="{5EA8E4A9-359D-4FE3-BF15-893225F0AD8C}" srcOrd="1" destOrd="0" presId="urn:microsoft.com/office/officeart/2005/8/layout/cycle4"/>
    <dgm:cxn modelId="{B69B4893-7A6D-4DE6-9A76-F4E712CFC2F6}" type="presParOf" srcId="{C0C2D2B7-675F-4D33-A8F5-ECA0E760F8F0}" destId="{A589A66C-FF1F-40C3-956C-8ECB6D305F08}" srcOrd="2" destOrd="0" presId="urn:microsoft.com/office/officeart/2005/8/layout/cycle4"/>
    <dgm:cxn modelId="{BAD92EE3-8AA0-42E6-92DB-CA95077FD19B}" type="presParOf" srcId="{A589A66C-FF1F-40C3-956C-8ECB6D305F08}" destId="{F96EC776-6D92-4BCC-AAF4-3533A066CCA2}" srcOrd="0" destOrd="0" presId="urn:microsoft.com/office/officeart/2005/8/layout/cycle4"/>
    <dgm:cxn modelId="{CC4A24B2-E1F3-447C-8FCF-76E2A0E0E321}" type="presParOf" srcId="{A589A66C-FF1F-40C3-956C-8ECB6D305F08}" destId="{8CA8111A-127A-4F0D-8878-ABEA691342E4}" srcOrd="1" destOrd="0" presId="urn:microsoft.com/office/officeart/2005/8/layout/cycle4"/>
    <dgm:cxn modelId="{4F6C22FD-263D-4708-9EAB-057996F36B49}" type="presParOf" srcId="{C0C2D2B7-675F-4D33-A8F5-ECA0E760F8F0}" destId="{7E2C3FE7-078A-40A5-A17D-E418338DB627}" srcOrd="3" destOrd="0" presId="urn:microsoft.com/office/officeart/2005/8/layout/cycle4"/>
    <dgm:cxn modelId="{245E42ED-7F90-421A-9501-5BB8A6C8633C}" type="presParOf" srcId="{7E2C3FE7-078A-40A5-A17D-E418338DB627}" destId="{8311FF30-413D-45CA-86D2-A7C9F9E1D051}" srcOrd="0" destOrd="0" presId="urn:microsoft.com/office/officeart/2005/8/layout/cycle4"/>
    <dgm:cxn modelId="{35FAEBEF-DA59-4B1C-B65F-B2E24478FCEA}" type="presParOf" srcId="{7E2C3FE7-078A-40A5-A17D-E418338DB627}" destId="{CD581D1E-696D-49A8-A204-6A861A9F5F59}" srcOrd="1" destOrd="0" presId="urn:microsoft.com/office/officeart/2005/8/layout/cycle4"/>
    <dgm:cxn modelId="{C1A286DF-740F-4844-8E79-04BB73D102B6}" type="presParOf" srcId="{C0C2D2B7-675F-4D33-A8F5-ECA0E760F8F0}" destId="{5B4957E5-63A6-4DE8-9D15-C4D47AD72380}" srcOrd="4" destOrd="0" presId="urn:microsoft.com/office/officeart/2005/8/layout/cycle4"/>
    <dgm:cxn modelId="{D7445393-C8FB-4BC6-ABCF-F86985DEEDD3}" type="presParOf" srcId="{E0EDACDE-9F11-481F-A118-BB1B20B0E670}" destId="{7EA81268-5FCD-47F9-87F9-B9EC87F18FB3}" srcOrd="1" destOrd="0" presId="urn:microsoft.com/office/officeart/2005/8/layout/cycle4"/>
    <dgm:cxn modelId="{C22764CB-0B31-4E2C-BD4A-F520DD8C1C31}" type="presParOf" srcId="{7EA81268-5FCD-47F9-87F9-B9EC87F18FB3}" destId="{4F2934F6-7031-4687-827E-F7BDF18687E7}" srcOrd="0" destOrd="0" presId="urn:microsoft.com/office/officeart/2005/8/layout/cycle4"/>
    <dgm:cxn modelId="{0F9728BD-C7AE-4FD6-AB29-7EC1DC253054}" type="presParOf" srcId="{7EA81268-5FCD-47F9-87F9-B9EC87F18FB3}" destId="{AEF48E4B-0544-4015-9EA4-4CA26223E981}" srcOrd="1" destOrd="0" presId="urn:microsoft.com/office/officeart/2005/8/layout/cycle4"/>
    <dgm:cxn modelId="{E85461ED-B058-4A72-9070-A2BF3DD00B00}" type="presParOf" srcId="{7EA81268-5FCD-47F9-87F9-B9EC87F18FB3}" destId="{F7131E94-A954-4CED-B8FB-CA3C02B7173D}" srcOrd="2" destOrd="0" presId="urn:microsoft.com/office/officeart/2005/8/layout/cycle4"/>
    <dgm:cxn modelId="{5DE64DFD-A85A-4816-A315-45E987BFFEC7}" type="presParOf" srcId="{7EA81268-5FCD-47F9-87F9-B9EC87F18FB3}" destId="{7AA2F596-0163-4616-83C2-7D734A7AEA81}" srcOrd="3" destOrd="0" presId="urn:microsoft.com/office/officeart/2005/8/layout/cycle4"/>
    <dgm:cxn modelId="{3D832C02-6712-4CE6-BE4F-34CD94572794}" type="presParOf" srcId="{7EA81268-5FCD-47F9-87F9-B9EC87F18FB3}" destId="{3CB8B662-3900-4E68-B064-DCBD0B25B8B4}" srcOrd="4" destOrd="0" presId="urn:microsoft.com/office/officeart/2005/8/layout/cycle4"/>
    <dgm:cxn modelId="{8654A731-262A-4CF9-9855-FD83E6F47009}" type="presParOf" srcId="{E0EDACDE-9F11-481F-A118-BB1B20B0E670}" destId="{12BA0184-4B08-4C61-B9D1-63AE8C093223}" srcOrd="2" destOrd="0" presId="urn:microsoft.com/office/officeart/2005/8/layout/cycle4"/>
    <dgm:cxn modelId="{DFD17D44-1C11-4C2C-8D26-B0C50990EA83}" type="presParOf" srcId="{E0EDACDE-9F11-481F-A118-BB1B20B0E670}" destId="{BC443BED-03FA-42DD-B6FD-A6968AF5E8E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C14A6-B929-4C41-ABF1-77BB4891889C}" type="doc">
      <dgm:prSet loTypeId="urn:microsoft.com/office/officeart/2005/8/layout/funnel1" loCatId="process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611139-CB58-4780-937F-467BAD0F937B}">
      <dgm:prSet phldrT="[Текст]"/>
      <dgm:spPr/>
      <dgm:t>
        <a:bodyPr/>
        <a:lstStyle/>
        <a:p>
          <a:r>
            <a:rPr lang="ru-RU" dirty="0"/>
            <a:t>филиал</a:t>
          </a:r>
        </a:p>
      </dgm:t>
    </dgm:pt>
    <dgm:pt modelId="{BF69D00D-8D77-4A73-94A4-1C28331D9DA0}" type="parTrans" cxnId="{23394198-6746-4495-ACBC-15B0FE5B1E0F}">
      <dgm:prSet/>
      <dgm:spPr/>
      <dgm:t>
        <a:bodyPr/>
        <a:lstStyle/>
        <a:p>
          <a:endParaRPr lang="ru-RU"/>
        </a:p>
      </dgm:t>
    </dgm:pt>
    <dgm:pt modelId="{CB85D208-D7FB-42ED-82E3-8C907ED667B7}" type="sibTrans" cxnId="{23394198-6746-4495-ACBC-15B0FE5B1E0F}">
      <dgm:prSet/>
      <dgm:spPr/>
      <dgm:t>
        <a:bodyPr/>
        <a:lstStyle/>
        <a:p>
          <a:endParaRPr lang="ru-RU" dirty="0"/>
        </a:p>
      </dgm:t>
    </dgm:pt>
    <dgm:pt modelId="{F9B98A52-82C7-4576-A45E-7293E89FBFFA}">
      <dgm:prSet phldrT="[Текст]"/>
      <dgm:spPr/>
      <dgm:t>
        <a:bodyPr/>
        <a:lstStyle/>
        <a:p>
          <a:r>
            <a:rPr lang="ru-RU" dirty="0"/>
            <a:t>филиал</a:t>
          </a:r>
        </a:p>
      </dgm:t>
    </dgm:pt>
    <dgm:pt modelId="{D2695D5F-330E-44A5-9006-D53D90741BBA}" type="parTrans" cxnId="{38E96F70-51A6-4E1F-9746-33F72CD1E5DB}">
      <dgm:prSet/>
      <dgm:spPr/>
      <dgm:t>
        <a:bodyPr/>
        <a:lstStyle/>
        <a:p>
          <a:endParaRPr lang="ru-RU"/>
        </a:p>
      </dgm:t>
    </dgm:pt>
    <dgm:pt modelId="{58CBD30E-17B4-4FFC-9274-2CDA37EFD74E}" type="sibTrans" cxnId="{38E96F70-51A6-4E1F-9746-33F72CD1E5DB}">
      <dgm:prSet/>
      <dgm:spPr/>
      <dgm:t>
        <a:bodyPr/>
        <a:lstStyle/>
        <a:p>
          <a:endParaRPr lang="ru-RU"/>
        </a:p>
      </dgm:t>
    </dgm:pt>
    <dgm:pt modelId="{CA2FE0A6-40C9-4A1C-A4B9-EA9FDCB46959}">
      <dgm:prSet phldrT="[Текст]"/>
      <dgm:spPr/>
      <dgm:t>
        <a:bodyPr/>
        <a:lstStyle/>
        <a:p>
          <a:r>
            <a:rPr lang="ru-RU" dirty="0"/>
            <a:t>филиал</a:t>
          </a:r>
        </a:p>
      </dgm:t>
    </dgm:pt>
    <dgm:pt modelId="{AFA45226-360C-4D3B-A72D-F65BC4F4AE1A}" type="parTrans" cxnId="{5674E01F-2B59-450D-8D2A-5A36E63EBD82}">
      <dgm:prSet/>
      <dgm:spPr/>
      <dgm:t>
        <a:bodyPr/>
        <a:lstStyle/>
        <a:p>
          <a:endParaRPr lang="ru-RU"/>
        </a:p>
      </dgm:t>
    </dgm:pt>
    <dgm:pt modelId="{10A7EEEB-26AB-4C6C-ACF4-9F39D7117E7D}" type="sibTrans" cxnId="{5674E01F-2B59-450D-8D2A-5A36E63EBD82}">
      <dgm:prSet/>
      <dgm:spPr/>
      <dgm:t>
        <a:bodyPr/>
        <a:lstStyle/>
        <a:p>
          <a:endParaRPr lang="ru-RU"/>
        </a:p>
      </dgm:t>
    </dgm:pt>
    <dgm:pt modelId="{32DA5730-DAE2-49CF-81F0-DD94777AED6A}">
      <dgm:prSet phldrT="[Текст]"/>
      <dgm:spPr/>
      <dgm:t>
        <a:bodyPr/>
        <a:lstStyle/>
        <a:p>
          <a:endParaRPr lang="ru-RU" dirty="0"/>
        </a:p>
      </dgm:t>
    </dgm:pt>
    <dgm:pt modelId="{CFC810C3-47C3-48B5-A626-F17B50887515}" type="parTrans" cxnId="{AF05E589-F3DE-4D8F-A3CB-55701C2FA963}">
      <dgm:prSet/>
      <dgm:spPr/>
      <dgm:t>
        <a:bodyPr/>
        <a:lstStyle/>
        <a:p>
          <a:endParaRPr lang="ru-RU"/>
        </a:p>
      </dgm:t>
    </dgm:pt>
    <dgm:pt modelId="{9789BC83-2B4D-439A-A546-41E41CF2FF7E}" type="sibTrans" cxnId="{AF05E589-F3DE-4D8F-A3CB-55701C2FA963}">
      <dgm:prSet/>
      <dgm:spPr/>
      <dgm:t>
        <a:bodyPr/>
        <a:lstStyle/>
        <a:p>
          <a:endParaRPr lang="ru-RU"/>
        </a:p>
      </dgm:t>
    </dgm:pt>
    <dgm:pt modelId="{44D00C9C-098A-4107-B9C0-D049C018DFB5}" type="pres">
      <dgm:prSet presAssocID="{6CBC14A6-B929-4C41-ABF1-77BB4891889C}" presName="Name0" presStyleCnt="0">
        <dgm:presLayoutVars>
          <dgm:chMax val="4"/>
          <dgm:resizeHandles val="exact"/>
        </dgm:presLayoutVars>
      </dgm:prSet>
      <dgm:spPr/>
    </dgm:pt>
    <dgm:pt modelId="{02E7A819-D99B-4146-B00E-7F96A977DB0C}" type="pres">
      <dgm:prSet presAssocID="{6CBC14A6-B929-4C41-ABF1-77BB4891889C}" presName="ellipse" presStyleLbl="trBgShp" presStyleIdx="0" presStyleCnt="1" custScaleX="201956" custScaleY="66640" custLinFactNeighborX="-2274" custLinFactNeighborY="6838"/>
      <dgm:spPr/>
    </dgm:pt>
    <dgm:pt modelId="{BE488866-6265-4865-AEF0-AC2775EE3035}" type="pres">
      <dgm:prSet presAssocID="{6CBC14A6-B929-4C41-ABF1-77BB4891889C}" presName="arrow1" presStyleLbl="fgShp" presStyleIdx="0" presStyleCnt="1" custScaleX="177813" custScaleY="153067" custLinFactNeighborX="20931" custLinFactNeighborY="-27788"/>
      <dgm:spPr/>
    </dgm:pt>
    <dgm:pt modelId="{C83A2744-6F18-4034-9EEE-E19098CE8FD6}" type="pres">
      <dgm:prSet presAssocID="{6CBC14A6-B929-4C41-ABF1-77BB4891889C}" presName="rectangle" presStyleLbl="revTx" presStyleIdx="0" presStyleCnt="1">
        <dgm:presLayoutVars>
          <dgm:bulletEnabled val="1"/>
        </dgm:presLayoutVars>
      </dgm:prSet>
      <dgm:spPr/>
    </dgm:pt>
    <dgm:pt modelId="{D6D3A21E-C7A9-47B8-9EFA-8F781CE6235B}" type="pres">
      <dgm:prSet presAssocID="{F9B98A52-82C7-4576-A45E-7293E89FBFFA}" presName="item1" presStyleLbl="node1" presStyleIdx="0" presStyleCnt="3">
        <dgm:presLayoutVars>
          <dgm:bulletEnabled val="1"/>
        </dgm:presLayoutVars>
      </dgm:prSet>
      <dgm:spPr/>
    </dgm:pt>
    <dgm:pt modelId="{4C957BC7-417A-46C4-850F-1279E9793A32}" type="pres">
      <dgm:prSet presAssocID="{CA2FE0A6-40C9-4A1C-A4B9-EA9FDCB46959}" presName="item2" presStyleLbl="node1" presStyleIdx="1" presStyleCnt="3">
        <dgm:presLayoutVars>
          <dgm:bulletEnabled val="1"/>
        </dgm:presLayoutVars>
      </dgm:prSet>
      <dgm:spPr/>
    </dgm:pt>
    <dgm:pt modelId="{AB664323-2BF0-441A-8359-320D8478B90D}" type="pres">
      <dgm:prSet presAssocID="{32DA5730-DAE2-49CF-81F0-DD94777AED6A}" presName="item3" presStyleLbl="node1" presStyleIdx="2" presStyleCnt="3">
        <dgm:presLayoutVars>
          <dgm:bulletEnabled val="1"/>
        </dgm:presLayoutVars>
      </dgm:prSet>
      <dgm:spPr/>
    </dgm:pt>
    <dgm:pt modelId="{2204CBD2-9AD4-4BE5-AD8B-ABD792E61735}" type="pres">
      <dgm:prSet presAssocID="{6CBC14A6-B929-4C41-ABF1-77BB4891889C}" presName="funnel" presStyleLbl="trAlignAcc1" presStyleIdx="0" presStyleCnt="1" custScaleX="202612" custScaleY="77291" custLinFactNeighborX="3113" custLinFactNeighborY="-3589"/>
      <dgm:spPr/>
    </dgm:pt>
  </dgm:ptLst>
  <dgm:cxnLst>
    <dgm:cxn modelId="{5674E01F-2B59-450D-8D2A-5A36E63EBD82}" srcId="{6CBC14A6-B929-4C41-ABF1-77BB4891889C}" destId="{CA2FE0A6-40C9-4A1C-A4B9-EA9FDCB46959}" srcOrd="2" destOrd="0" parTransId="{AFA45226-360C-4D3B-A72D-F65BC4F4AE1A}" sibTransId="{10A7EEEB-26AB-4C6C-ACF4-9F39D7117E7D}"/>
    <dgm:cxn modelId="{D5513B31-29FC-4C91-95DB-A16C318E2098}" type="presOf" srcId="{32DA5730-DAE2-49CF-81F0-DD94777AED6A}" destId="{C83A2744-6F18-4034-9EEE-E19098CE8FD6}" srcOrd="0" destOrd="0" presId="urn:microsoft.com/office/officeart/2005/8/layout/funnel1"/>
    <dgm:cxn modelId="{ABDAB832-C292-425C-9942-0D7242713D85}" type="presOf" srcId="{6CBC14A6-B929-4C41-ABF1-77BB4891889C}" destId="{44D00C9C-098A-4107-B9C0-D049C018DFB5}" srcOrd="0" destOrd="0" presId="urn:microsoft.com/office/officeart/2005/8/layout/funnel1"/>
    <dgm:cxn modelId="{EA8D673C-D4A4-4C26-A526-1EE4FDE74229}" type="presOf" srcId="{CA2FE0A6-40C9-4A1C-A4B9-EA9FDCB46959}" destId="{D6D3A21E-C7A9-47B8-9EFA-8F781CE6235B}" srcOrd="0" destOrd="0" presId="urn:microsoft.com/office/officeart/2005/8/layout/funnel1"/>
    <dgm:cxn modelId="{38E96F70-51A6-4E1F-9746-33F72CD1E5DB}" srcId="{6CBC14A6-B929-4C41-ABF1-77BB4891889C}" destId="{F9B98A52-82C7-4576-A45E-7293E89FBFFA}" srcOrd="1" destOrd="0" parTransId="{D2695D5F-330E-44A5-9006-D53D90741BBA}" sibTransId="{58CBD30E-17B4-4FFC-9274-2CDA37EFD74E}"/>
    <dgm:cxn modelId="{C3DBF877-211C-44A5-84D4-206A24D9C779}" type="presOf" srcId="{F9B98A52-82C7-4576-A45E-7293E89FBFFA}" destId="{4C957BC7-417A-46C4-850F-1279E9793A32}" srcOrd="0" destOrd="0" presId="urn:microsoft.com/office/officeart/2005/8/layout/funnel1"/>
    <dgm:cxn modelId="{AF05E589-F3DE-4D8F-A3CB-55701C2FA963}" srcId="{6CBC14A6-B929-4C41-ABF1-77BB4891889C}" destId="{32DA5730-DAE2-49CF-81F0-DD94777AED6A}" srcOrd="3" destOrd="0" parTransId="{CFC810C3-47C3-48B5-A626-F17B50887515}" sibTransId="{9789BC83-2B4D-439A-A546-41E41CF2FF7E}"/>
    <dgm:cxn modelId="{23394198-6746-4495-ACBC-15B0FE5B1E0F}" srcId="{6CBC14A6-B929-4C41-ABF1-77BB4891889C}" destId="{69611139-CB58-4780-937F-467BAD0F937B}" srcOrd="0" destOrd="0" parTransId="{BF69D00D-8D77-4A73-94A4-1C28331D9DA0}" sibTransId="{CB85D208-D7FB-42ED-82E3-8C907ED667B7}"/>
    <dgm:cxn modelId="{1BB067EB-2EE0-4FA6-AFF1-75525E2002E0}" type="presOf" srcId="{69611139-CB58-4780-937F-467BAD0F937B}" destId="{AB664323-2BF0-441A-8359-320D8478B90D}" srcOrd="0" destOrd="0" presId="urn:microsoft.com/office/officeart/2005/8/layout/funnel1"/>
    <dgm:cxn modelId="{92D32C7A-3846-4691-BF39-348255617CC2}" type="presParOf" srcId="{44D00C9C-098A-4107-B9C0-D049C018DFB5}" destId="{02E7A819-D99B-4146-B00E-7F96A977DB0C}" srcOrd="0" destOrd="0" presId="urn:microsoft.com/office/officeart/2005/8/layout/funnel1"/>
    <dgm:cxn modelId="{B84D955F-CB83-439D-B5A0-63A6849826BC}" type="presParOf" srcId="{44D00C9C-098A-4107-B9C0-D049C018DFB5}" destId="{BE488866-6265-4865-AEF0-AC2775EE3035}" srcOrd="1" destOrd="0" presId="urn:microsoft.com/office/officeart/2005/8/layout/funnel1"/>
    <dgm:cxn modelId="{F4CE91D0-C7F1-4CC7-B5B9-63806E91D67B}" type="presParOf" srcId="{44D00C9C-098A-4107-B9C0-D049C018DFB5}" destId="{C83A2744-6F18-4034-9EEE-E19098CE8FD6}" srcOrd="2" destOrd="0" presId="urn:microsoft.com/office/officeart/2005/8/layout/funnel1"/>
    <dgm:cxn modelId="{39993C36-B19C-483E-A6B7-7475C2164F06}" type="presParOf" srcId="{44D00C9C-098A-4107-B9C0-D049C018DFB5}" destId="{D6D3A21E-C7A9-47B8-9EFA-8F781CE6235B}" srcOrd="3" destOrd="0" presId="urn:microsoft.com/office/officeart/2005/8/layout/funnel1"/>
    <dgm:cxn modelId="{6E5B9FD2-3D28-41A1-99C5-81E68CDDFB2B}" type="presParOf" srcId="{44D00C9C-098A-4107-B9C0-D049C018DFB5}" destId="{4C957BC7-417A-46C4-850F-1279E9793A32}" srcOrd="4" destOrd="0" presId="urn:microsoft.com/office/officeart/2005/8/layout/funnel1"/>
    <dgm:cxn modelId="{0D9C115A-FFFC-4CA5-A22C-B5139BB4F03E}" type="presParOf" srcId="{44D00C9C-098A-4107-B9C0-D049C018DFB5}" destId="{AB664323-2BF0-441A-8359-320D8478B90D}" srcOrd="5" destOrd="0" presId="urn:microsoft.com/office/officeart/2005/8/layout/funnel1"/>
    <dgm:cxn modelId="{A82333A9-8D73-434E-8DA6-A94C42B78758}" type="presParOf" srcId="{44D00C9C-098A-4107-B9C0-D049C018DFB5}" destId="{2204CBD2-9AD4-4BE5-AD8B-ABD792E6173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D7AFC3-77F5-459E-AFAE-6B87E5F9046F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9BE39E9-357F-4A69-8318-01A64281E861}">
      <dgm:prSet phldrT="[Текст]"/>
      <dgm:spPr/>
      <dgm:t>
        <a:bodyPr/>
        <a:lstStyle/>
        <a:p>
          <a:r>
            <a:rPr lang="ru-RU" dirty="0"/>
            <a:t>Необходимость -  руководителю филиалом </a:t>
          </a:r>
        </a:p>
        <a:p>
          <a:r>
            <a:rPr lang="ru-RU" dirty="0"/>
            <a:t>стать  подчинённым (психологический барьер) </a:t>
          </a:r>
        </a:p>
      </dgm:t>
    </dgm:pt>
    <dgm:pt modelId="{71A451E9-B310-4DCD-8137-62F4DDB9E932}" type="parTrans" cxnId="{5A9CCFEB-44E1-4811-97A7-FC4520E820AD}">
      <dgm:prSet/>
      <dgm:spPr/>
      <dgm:t>
        <a:bodyPr/>
        <a:lstStyle/>
        <a:p>
          <a:endParaRPr lang="ru-RU"/>
        </a:p>
      </dgm:t>
    </dgm:pt>
    <dgm:pt modelId="{EB22798A-0434-4428-998C-559B27E289D4}" type="sibTrans" cxnId="{5A9CCFEB-44E1-4811-97A7-FC4520E820AD}">
      <dgm:prSet/>
      <dgm:spPr/>
      <dgm:t>
        <a:bodyPr/>
        <a:lstStyle/>
        <a:p>
          <a:endParaRPr lang="ru-RU"/>
        </a:p>
      </dgm:t>
    </dgm:pt>
    <dgm:pt modelId="{87B05291-1F7D-43CC-8E83-A2581C62DB19}">
      <dgm:prSet phldrT="[Текст]"/>
      <dgm:spPr/>
      <dgm:t>
        <a:bodyPr/>
        <a:lstStyle/>
        <a:p>
          <a:r>
            <a:rPr lang="ru-RU" dirty="0"/>
            <a:t>Вновь назначенный руководитель не имеет педагогического образования и стажа работы в образовательном учреждении</a:t>
          </a:r>
        </a:p>
      </dgm:t>
    </dgm:pt>
    <dgm:pt modelId="{3A7937FA-5491-497E-98D3-5971D98CF10C}" type="parTrans" cxnId="{54FDD681-1768-47C6-A58A-8E82453B3809}">
      <dgm:prSet/>
      <dgm:spPr/>
      <dgm:t>
        <a:bodyPr/>
        <a:lstStyle/>
        <a:p>
          <a:endParaRPr lang="ru-RU"/>
        </a:p>
      </dgm:t>
    </dgm:pt>
    <dgm:pt modelId="{0CBD81CF-ABE2-4B7C-8637-7D129ABD1B0E}" type="sibTrans" cxnId="{54FDD681-1768-47C6-A58A-8E82453B3809}">
      <dgm:prSet/>
      <dgm:spPr/>
      <dgm:t>
        <a:bodyPr/>
        <a:lstStyle/>
        <a:p>
          <a:endParaRPr lang="ru-RU"/>
        </a:p>
      </dgm:t>
    </dgm:pt>
    <dgm:pt modelId="{457B311B-72A6-40BB-8A6A-C4F755B0157E}">
      <dgm:prSet phldrT="[Текст]"/>
      <dgm:spPr/>
      <dgm:t>
        <a:bodyPr/>
        <a:lstStyle/>
        <a:p>
          <a:r>
            <a:rPr lang="ru-RU" dirty="0"/>
            <a:t>Филиалы удалены от основного корпуса более 50 км, </a:t>
          </a:r>
        </a:p>
        <a:p>
          <a:r>
            <a:rPr lang="ru-RU" dirty="0"/>
            <a:t>в филиалах нет не только сети интернет, но и телефона, в районе нет общественного транспорта</a:t>
          </a:r>
        </a:p>
      </dgm:t>
    </dgm:pt>
    <dgm:pt modelId="{48E44C8B-5263-487F-B126-33BBFEAB9FE7}" type="parTrans" cxnId="{5DE69208-70BB-474A-BB2E-3BBCE82EA07E}">
      <dgm:prSet/>
      <dgm:spPr/>
      <dgm:t>
        <a:bodyPr/>
        <a:lstStyle/>
        <a:p>
          <a:endParaRPr lang="ru-RU"/>
        </a:p>
      </dgm:t>
    </dgm:pt>
    <dgm:pt modelId="{272E8C39-C114-4EDC-A7DF-C77DF3129A35}" type="sibTrans" cxnId="{5DE69208-70BB-474A-BB2E-3BBCE82EA07E}">
      <dgm:prSet/>
      <dgm:spPr/>
      <dgm:t>
        <a:bodyPr/>
        <a:lstStyle/>
        <a:p>
          <a:endParaRPr lang="ru-RU"/>
        </a:p>
      </dgm:t>
    </dgm:pt>
    <dgm:pt modelId="{8BEABFE6-AA2C-44A4-945D-C9D45329C46C}">
      <dgm:prSet phldrT="[Текст]"/>
      <dgm:spPr/>
      <dgm:t>
        <a:bodyPr/>
        <a:lstStyle/>
        <a:p>
          <a:r>
            <a:rPr lang="ru-RU" dirty="0"/>
            <a:t>Низкий рейтинг организации воспитательно -образовательного процесса в присоединенных филиалах</a:t>
          </a:r>
        </a:p>
      </dgm:t>
    </dgm:pt>
    <dgm:pt modelId="{F63BE404-84B0-4EC9-B5AA-4E29E259BDDA}" type="parTrans" cxnId="{6468629B-5100-41AA-91D3-0447E59D7259}">
      <dgm:prSet/>
      <dgm:spPr/>
      <dgm:t>
        <a:bodyPr/>
        <a:lstStyle/>
        <a:p>
          <a:endParaRPr lang="ru-RU"/>
        </a:p>
      </dgm:t>
    </dgm:pt>
    <dgm:pt modelId="{943CEBB9-5756-4557-872C-5003179F4C6D}" type="sibTrans" cxnId="{6468629B-5100-41AA-91D3-0447E59D7259}">
      <dgm:prSet/>
      <dgm:spPr/>
      <dgm:t>
        <a:bodyPr/>
        <a:lstStyle/>
        <a:p>
          <a:endParaRPr lang="ru-RU"/>
        </a:p>
      </dgm:t>
    </dgm:pt>
    <dgm:pt modelId="{A1A5E197-B9A5-47D8-97A9-D80B51E66AA6}">
      <dgm:prSet phldrT="[Текст]"/>
      <dgm:spPr/>
      <dgm:t>
        <a:bodyPr/>
        <a:lstStyle/>
        <a:p>
          <a:r>
            <a:rPr lang="ru-RU" dirty="0"/>
            <a:t>Отток персонала -уволились руководители филиалом  - </a:t>
          </a:r>
          <a:r>
            <a:rPr lang="ru-RU" dirty="0" err="1"/>
            <a:t>стажисты</a:t>
          </a:r>
          <a:endParaRPr lang="ru-RU" dirty="0"/>
        </a:p>
      </dgm:t>
    </dgm:pt>
    <dgm:pt modelId="{93FA4461-01F0-4348-8182-0C494604A996}" type="parTrans" cxnId="{87323EDB-91EA-4408-A033-332E77394BFF}">
      <dgm:prSet/>
      <dgm:spPr/>
      <dgm:t>
        <a:bodyPr/>
        <a:lstStyle/>
        <a:p>
          <a:endParaRPr lang="ru-RU"/>
        </a:p>
      </dgm:t>
    </dgm:pt>
    <dgm:pt modelId="{0D85DAE5-0B6E-4DC4-ABDB-E2630B045A46}" type="sibTrans" cxnId="{87323EDB-91EA-4408-A033-332E77394BFF}">
      <dgm:prSet/>
      <dgm:spPr/>
      <dgm:t>
        <a:bodyPr/>
        <a:lstStyle/>
        <a:p>
          <a:endParaRPr lang="ru-RU"/>
        </a:p>
      </dgm:t>
    </dgm:pt>
    <dgm:pt modelId="{02252FB3-A5E2-4B7C-A020-D8B4C635996F}" type="pres">
      <dgm:prSet presAssocID="{1AD7AFC3-77F5-459E-AFAE-6B87E5F9046F}" presName="CompostProcess" presStyleCnt="0">
        <dgm:presLayoutVars>
          <dgm:dir/>
          <dgm:resizeHandles val="exact"/>
        </dgm:presLayoutVars>
      </dgm:prSet>
      <dgm:spPr/>
    </dgm:pt>
    <dgm:pt modelId="{5371522D-4263-4205-B0EC-72AE0B1B6B44}" type="pres">
      <dgm:prSet presAssocID="{1AD7AFC3-77F5-459E-AFAE-6B87E5F9046F}" presName="arrow" presStyleLbl="bgShp" presStyleIdx="0" presStyleCnt="1" custScaleX="117647" custLinFactNeighborX="11713" custLinFactNeighborY="-12434"/>
      <dgm:spPr/>
    </dgm:pt>
    <dgm:pt modelId="{0BB8013C-2A07-4A9D-8A97-F8EA9C709A09}" type="pres">
      <dgm:prSet presAssocID="{1AD7AFC3-77F5-459E-AFAE-6B87E5F9046F}" presName="linearProcess" presStyleCnt="0"/>
      <dgm:spPr/>
    </dgm:pt>
    <dgm:pt modelId="{C69250CD-CBA9-4787-8D81-C2F0A6502FEF}" type="pres">
      <dgm:prSet presAssocID="{A1A5E197-B9A5-47D8-97A9-D80B51E66AA6}" presName="textNode" presStyleLbl="node1" presStyleIdx="0" presStyleCnt="5">
        <dgm:presLayoutVars>
          <dgm:bulletEnabled val="1"/>
        </dgm:presLayoutVars>
      </dgm:prSet>
      <dgm:spPr/>
    </dgm:pt>
    <dgm:pt modelId="{A8B58219-3A47-4D55-92B4-094EDD518DE5}" type="pres">
      <dgm:prSet presAssocID="{0D85DAE5-0B6E-4DC4-ABDB-E2630B045A46}" presName="sibTrans" presStyleCnt="0"/>
      <dgm:spPr/>
    </dgm:pt>
    <dgm:pt modelId="{CDBC6978-3898-4308-ADB0-617F0AAA0A61}" type="pres">
      <dgm:prSet presAssocID="{C9BE39E9-357F-4A69-8318-01A64281E861}" presName="textNode" presStyleLbl="node1" presStyleIdx="1" presStyleCnt="5">
        <dgm:presLayoutVars>
          <dgm:bulletEnabled val="1"/>
        </dgm:presLayoutVars>
      </dgm:prSet>
      <dgm:spPr/>
    </dgm:pt>
    <dgm:pt modelId="{83691403-6B47-465E-AC2F-ED556889BFEA}" type="pres">
      <dgm:prSet presAssocID="{EB22798A-0434-4428-998C-559B27E289D4}" presName="sibTrans" presStyleCnt="0"/>
      <dgm:spPr/>
    </dgm:pt>
    <dgm:pt modelId="{14040F0F-DFFA-46BF-83C9-2E455B77F978}" type="pres">
      <dgm:prSet presAssocID="{87B05291-1F7D-43CC-8E83-A2581C62DB19}" presName="textNode" presStyleLbl="node1" presStyleIdx="2" presStyleCnt="5">
        <dgm:presLayoutVars>
          <dgm:bulletEnabled val="1"/>
        </dgm:presLayoutVars>
      </dgm:prSet>
      <dgm:spPr/>
    </dgm:pt>
    <dgm:pt modelId="{C1F0DC86-51A1-4EA1-8FE0-8DC377B92000}" type="pres">
      <dgm:prSet presAssocID="{0CBD81CF-ABE2-4B7C-8637-7D129ABD1B0E}" presName="sibTrans" presStyleCnt="0"/>
      <dgm:spPr/>
    </dgm:pt>
    <dgm:pt modelId="{367AC4EE-C597-41C5-B2F5-446B5D4B0CBF}" type="pres">
      <dgm:prSet presAssocID="{457B311B-72A6-40BB-8A6A-C4F755B0157E}" presName="textNode" presStyleLbl="node1" presStyleIdx="3" presStyleCnt="5">
        <dgm:presLayoutVars>
          <dgm:bulletEnabled val="1"/>
        </dgm:presLayoutVars>
      </dgm:prSet>
      <dgm:spPr/>
    </dgm:pt>
    <dgm:pt modelId="{2E1A74FC-7A5B-4DC2-B856-DC8FEFEF4747}" type="pres">
      <dgm:prSet presAssocID="{272E8C39-C114-4EDC-A7DF-C77DF3129A35}" presName="sibTrans" presStyleCnt="0"/>
      <dgm:spPr/>
    </dgm:pt>
    <dgm:pt modelId="{2FDBF1E0-CCE2-4705-8A14-CFDD481B6870}" type="pres">
      <dgm:prSet presAssocID="{8BEABFE6-AA2C-44A4-945D-C9D45329C46C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DE69208-70BB-474A-BB2E-3BBCE82EA07E}" srcId="{1AD7AFC3-77F5-459E-AFAE-6B87E5F9046F}" destId="{457B311B-72A6-40BB-8A6A-C4F755B0157E}" srcOrd="3" destOrd="0" parTransId="{48E44C8B-5263-487F-B126-33BBFEAB9FE7}" sibTransId="{272E8C39-C114-4EDC-A7DF-C77DF3129A35}"/>
    <dgm:cxn modelId="{F2B22B12-A0CD-48B0-878C-90CED4312F1B}" type="presOf" srcId="{8BEABFE6-AA2C-44A4-945D-C9D45329C46C}" destId="{2FDBF1E0-CCE2-4705-8A14-CFDD481B6870}" srcOrd="0" destOrd="0" presId="urn:microsoft.com/office/officeart/2005/8/layout/hProcess9"/>
    <dgm:cxn modelId="{6462C272-3EA1-46FD-96DB-DF997C1A0005}" type="presOf" srcId="{A1A5E197-B9A5-47D8-97A9-D80B51E66AA6}" destId="{C69250CD-CBA9-4787-8D81-C2F0A6502FEF}" srcOrd="0" destOrd="0" presId="urn:microsoft.com/office/officeart/2005/8/layout/hProcess9"/>
    <dgm:cxn modelId="{54FDD681-1768-47C6-A58A-8E82453B3809}" srcId="{1AD7AFC3-77F5-459E-AFAE-6B87E5F9046F}" destId="{87B05291-1F7D-43CC-8E83-A2581C62DB19}" srcOrd="2" destOrd="0" parTransId="{3A7937FA-5491-497E-98D3-5971D98CF10C}" sibTransId="{0CBD81CF-ABE2-4B7C-8637-7D129ABD1B0E}"/>
    <dgm:cxn modelId="{6468629B-5100-41AA-91D3-0447E59D7259}" srcId="{1AD7AFC3-77F5-459E-AFAE-6B87E5F9046F}" destId="{8BEABFE6-AA2C-44A4-945D-C9D45329C46C}" srcOrd="4" destOrd="0" parTransId="{F63BE404-84B0-4EC9-B5AA-4E29E259BDDA}" sibTransId="{943CEBB9-5756-4557-872C-5003179F4C6D}"/>
    <dgm:cxn modelId="{52EEE1A5-898C-4B31-BCD6-EDC8F2AEAC25}" type="presOf" srcId="{457B311B-72A6-40BB-8A6A-C4F755B0157E}" destId="{367AC4EE-C597-41C5-B2F5-446B5D4B0CBF}" srcOrd="0" destOrd="0" presId="urn:microsoft.com/office/officeart/2005/8/layout/hProcess9"/>
    <dgm:cxn modelId="{B9D6EAC2-7B2D-46C8-B8F6-2DA52534C451}" type="presOf" srcId="{1AD7AFC3-77F5-459E-AFAE-6B87E5F9046F}" destId="{02252FB3-A5E2-4B7C-A020-D8B4C635996F}" srcOrd="0" destOrd="0" presId="urn:microsoft.com/office/officeart/2005/8/layout/hProcess9"/>
    <dgm:cxn modelId="{DDFD22D5-B964-40D0-9EC7-3E68A870D1C8}" type="presOf" srcId="{C9BE39E9-357F-4A69-8318-01A64281E861}" destId="{CDBC6978-3898-4308-ADB0-617F0AAA0A61}" srcOrd="0" destOrd="0" presId="urn:microsoft.com/office/officeart/2005/8/layout/hProcess9"/>
    <dgm:cxn modelId="{87323EDB-91EA-4408-A033-332E77394BFF}" srcId="{1AD7AFC3-77F5-459E-AFAE-6B87E5F9046F}" destId="{A1A5E197-B9A5-47D8-97A9-D80B51E66AA6}" srcOrd="0" destOrd="0" parTransId="{93FA4461-01F0-4348-8182-0C494604A996}" sibTransId="{0D85DAE5-0B6E-4DC4-ABDB-E2630B045A46}"/>
    <dgm:cxn modelId="{5A9CCFEB-44E1-4811-97A7-FC4520E820AD}" srcId="{1AD7AFC3-77F5-459E-AFAE-6B87E5F9046F}" destId="{C9BE39E9-357F-4A69-8318-01A64281E861}" srcOrd="1" destOrd="0" parTransId="{71A451E9-B310-4DCD-8137-62F4DDB9E932}" sibTransId="{EB22798A-0434-4428-998C-559B27E289D4}"/>
    <dgm:cxn modelId="{DDC2DEF3-07DF-413C-AC2F-2FA58C3C8FC7}" type="presOf" srcId="{87B05291-1F7D-43CC-8E83-A2581C62DB19}" destId="{14040F0F-DFFA-46BF-83C9-2E455B77F978}" srcOrd="0" destOrd="0" presId="urn:microsoft.com/office/officeart/2005/8/layout/hProcess9"/>
    <dgm:cxn modelId="{097C02BC-8430-4276-9F1C-6278E3608A70}" type="presParOf" srcId="{02252FB3-A5E2-4B7C-A020-D8B4C635996F}" destId="{5371522D-4263-4205-B0EC-72AE0B1B6B44}" srcOrd="0" destOrd="0" presId="urn:microsoft.com/office/officeart/2005/8/layout/hProcess9"/>
    <dgm:cxn modelId="{760E0AA9-E31E-495C-84BC-F9842A9C9843}" type="presParOf" srcId="{02252FB3-A5E2-4B7C-A020-D8B4C635996F}" destId="{0BB8013C-2A07-4A9D-8A97-F8EA9C709A09}" srcOrd="1" destOrd="0" presId="urn:microsoft.com/office/officeart/2005/8/layout/hProcess9"/>
    <dgm:cxn modelId="{F6199217-A1B4-4D9D-9081-17711A5BC3CC}" type="presParOf" srcId="{0BB8013C-2A07-4A9D-8A97-F8EA9C709A09}" destId="{C69250CD-CBA9-4787-8D81-C2F0A6502FEF}" srcOrd="0" destOrd="0" presId="urn:microsoft.com/office/officeart/2005/8/layout/hProcess9"/>
    <dgm:cxn modelId="{B0255DB0-6A53-46BA-B8DE-3D5126F09B1C}" type="presParOf" srcId="{0BB8013C-2A07-4A9D-8A97-F8EA9C709A09}" destId="{A8B58219-3A47-4D55-92B4-094EDD518DE5}" srcOrd="1" destOrd="0" presId="urn:microsoft.com/office/officeart/2005/8/layout/hProcess9"/>
    <dgm:cxn modelId="{01FE28D6-4488-4F03-80BC-F5FC43898282}" type="presParOf" srcId="{0BB8013C-2A07-4A9D-8A97-F8EA9C709A09}" destId="{CDBC6978-3898-4308-ADB0-617F0AAA0A61}" srcOrd="2" destOrd="0" presId="urn:microsoft.com/office/officeart/2005/8/layout/hProcess9"/>
    <dgm:cxn modelId="{FC774672-0C34-4DBC-8674-92DC57BA6FA8}" type="presParOf" srcId="{0BB8013C-2A07-4A9D-8A97-F8EA9C709A09}" destId="{83691403-6B47-465E-AC2F-ED556889BFEA}" srcOrd="3" destOrd="0" presId="urn:microsoft.com/office/officeart/2005/8/layout/hProcess9"/>
    <dgm:cxn modelId="{B110FA6C-8B0D-42AE-AF98-761E200158FE}" type="presParOf" srcId="{0BB8013C-2A07-4A9D-8A97-F8EA9C709A09}" destId="{14040F0F-DFFA-46BF-83C9-2E455B77F978}" srcOrd="4" destOrd="0" presId="urn:microsoft.com/office/officeart/2005/8/layout/hProcess9"/>
    <dgm:cxn modelId="{2984CDE4-9446-43B3-B371-020AF9A3F293}" type="presParOf" srcId="{0BB8013C-2A07-4A9D-8A97-F8EA9C709A09}" destId="{C1F0DC86-51A1-4EA1-8FE0-8DC377B92000}" srcOrd="5" destOrd="0" presId="urn:microsoft.com/office/officeart/2005/8/layout/hProcess9"/>
    <dgm:cxn modelId="{C70541A6-16DF-49D7-8809-1B514DFE75DD}" type="presParOf" srcId="{0BB8013C-2A07-4A9D-8A97-F8EA9C709A09}" destId="{367AC4EE-C597-41C5-B2F5-446B5D4B0CBF}" srcOrd="6" destOrd="0" presId="urn:microsoft.com/office/officeart/2005/8/layout/hProcess9"/>
    <dgm:cxn modelId="{D04CFADC-FF54-4BA1-82A9-69D5AD3A31FD}" type="presParOf" srcId="{0BB8013C-2A07-4A9D-8A97-F8EA9C709A09}" destId="{2E1A74FC-7A5B-4DC2-B856-DC8FEFEF4747}" srcOrd="7" destOrd="0" presId="urn:microsoft.com/office/officeart/2005/8/layout/hProcess9"/>
    <dgm:cxn modelId="{A5951AFD-980D-4B86-8717-39E79438DE14}" type="presParOf" srcId="{0BB8013C-2A07-4A9D-8A97-F8EA9C709A09}" destId="{2FDBF1E0-CCE2-4705-8A14-CFDD481B687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EC776-6D92-4BCC-AAF4-3533A066CCA2}">
      <dsp:nvSpPr>
        <dsp:cNvPr id="0" name=""/>
        <dsp:cNvSpPr/>
      </dsp:nvSpPr>
      <dsp:spPr>
        <a:xfrm>
          <a:off x="5095603" y="2543565"/>
          <a:ext cx="4625331" cy="1342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Навыки</a:t>
          </a: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коммуникаций</a:t>
          </a:r>
        </a:p>
      </dsp:txBody>
      <dsp:txXfrm>
        <a:off x="6512684" y="2908563"/>
        <a:ext cx="3178770" cy="947590"/>
      </dsp:txXfrm>
    </dsp:sp>
    <dsp:sp modelId="{8311FF30-413D-45CA-86D2-A7C9F9E1D051}">
      <dsp:nvSpPr>
        <dsp:cNvPr id="0" name=""/>
        <dsp:cNvSpPr/>
      </dsp:nvSpPr>
      <dsp:spPr>
        <a:xfrm>
          <a:off x="371268" y="2523488"/>
          <a:ext cx="3190549" cy="1331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1">
          <a:noAutofit/>
          <a:scene3d>
            <a:camera prst="orthographicFront"/>
            <a:lightRig rig="morning" dir="t"/>
          </a:scene3d>
          <a:sp3d extrusionH="57150" prstMaterial="dkEdge">
            <a:bevelT w="82550" h="38100" prst="coolSlant"/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Время</a:t>
          </a:r>
        </a:p>
      </dsp:txBody>
      <dsp:txXfrm>
        <a:off x="400517" y="2885616"/>
        <a:ext cx="2174886" cy="940137"/>
      </dsp:txXfrm>
    </dsp:sp>
    <dsp:sp modelId="{9A00CBBD-FB21-4737-97E4-597E406526F3}">
      <dsp:nvSpPr>
        <dsp:cNvPr id="0" name=""/>
        <dsp:cNvSpPr/>
      </dsp:nvSpPr>
      <dsp:spPr>
        <a:xfrm>
          <a:off x="5694370" y="1052796"/>
          <a:ext cx="3998823" cy="1249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1">
          <a:noAutofit/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marL="285750" lvl="1" indent="-285750" algn="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Желание</a:t>
          </a:r>
        </a:p>
      </dsp:txBody>
      <dsp:txXfrm>
        <a:off x="6921465" y="1080244"/>
        <a:ext cx="2744280" cy="882260"/>
      </dsp:txXfrm>
    </dsp:sp>
    <dsp:sp modelId="{FF686C4E-F4E2-452C-9501-34511D740EE3}">
      <dsp:nvSpPr>
        <dsp:cNvPr id="0" name=""/>
        <dsp:cNvSpPr/>
      </dsp:nvSpPr>
      <dsp:spPr>
        <a:xfrm>
          <a:off x="356296" y="1091229"/>
          <a:ext cx="3345609" cy="1196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1">
          <a:noAutofit/>
          <a:scene3d>
            <a:camera prst="orthographicFront"/>
            <a:lightRig rig="flood" dir="t"/>
          </a:scene3d>
          <a:sp3d extrusionH="57150" prstMaterial="dkEdge">
            <a:bevelT w="82550" h="38100" prst="coolSlant"/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Опыт</a:t>
          </a:r>
        </a:p>
      </dsp:txBody>
      <dsp:txXfrm>
        <a:off x="382581" y="1117514"/>
        <a:ext cx="2289356" cy="844853"/>
      </dsp:txXfrm>
    </dsp:sp>
    <dsp:sp modelId="{4F2934F6-7031-4687-827E-F7BDF18687E7}">
      <dsp:nvSpPr>
        <dsp:cNvPr id="0" name=""/>
        <dsp:cNvSpPr/>
      </dsp:nvSpPr>
      <dsp:spPr>
        <a:xfrm>
          <a:off x="2724160" y="274875"/>
          <a:ext cx="2088086" cy="2088086"/>
        </a:xfrm>
        <a:prstGeom prst="pieWedg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«В чем у меня есть опыт?» </a:t>
          </a:r>
        </a:p>
      </dsp:txBody>
      <dsp:txXfrm>
        <a:off x="3335746" y="886461"/>
        <a:ext cx="1476500" cy="1476500"/>
      </dsp:txXfrm>
    </dsp:sp>
    <dsp:sp modelId="{AEF48E4B-0544-4015-9EA4-4CA26223E981}">
      <dsp:nvSpPr>
        <dsp:cNvPr id="0" name=""/>
        <dsp:cNvSpPr/>
      </dsp:nvSpPr>
      <dsp:spPr>
        <a:xfrm rot="5400000">
          <a:off x="4908694" y="274875"/>
          <a:ext cx="2088086" cy="2088086"/>
        </a:xfrm>
        <a:prstGeom prst="pieWedg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«Есть ли у меня желание делиться опытом?»</a:t>
          </a:r>
        </a:p>
      </dsp:txBody>
      <dsp:txXfrm rot="-5400000">
        <a:off x="4908694" y="886461"/>
        <a:ext cx="1476500" cy="1476500"/>
      </dsp:txXfrm>
    </dsp:sp>
    <dsp:sp modelId="{F7131E94-A954-4CED-B8FB-CA3C02B7173D}">
      <dsp:nvSpPr>
        <dsp:cNvPr id="0" name=""/>
        <dsp:cNvSpPr/>
      </dsp:nvSpPr>
      <dsp:spPr>
        <a:xfrm rot="10800000">
          <a:off x="4885642" y="2444374"/>
          <a:ext cx="2088086" cy="2088086"/>
        </a:xfrm>
        <a:prstGeom prst="pieWedg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«Умею ли я слушать, слышать другого, задавать вопросы?»</a:t>
          </a:r>
        </a:p>
      </dsp:txBody>
      <dsp:txXfrm rot="10800000">
        <a:off x="4885642" y="2444374"/>
        <a:ext cx="1476500" cy="1476500"/>
      </dsp:txXfrm>
    </dsp:sp>
    <dsp:sp modelId="{7AA2F596-0163-4616-83C2-7D734A7AEA81}">
      <dsp:nvSpPr>
        <dsp:cNvPr id="0" name=""/>
        <dsp:cNvSpPr/>
      </dsp:nvSpPr>
      <dsp:spPr>
        <a:xfrm rot="16200000">
          <a:off x="2724160" y="2459409"/>
          <a:ext cx="2088086" cy="2088086"/>
        </a:xfrm>
        <a:prstGeom prst="pieWedg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«Есть ли у меня на это время?»</a:t>
          </a:r>
        </a:p>
      </dsp:txBody>
      <dsp:txXfrm rot="5400000">
        <a:off x="3335746" y="2459409"/>
        <a:ext cx="1476500" cy="1476500"/>
      </dsp:txXfrm>
    </dsp:sp>
    <dsp:sp modelId="{12BA0184-4B08-4C61-B9D1-63AE8C093223}">
      <dsp:nvSpPr>
        <dsp:cNvPr id="0" name=""/>
        <dsp:cNvSpPr/>
      </dsp:nvSpPr>
      <dsp:spPr>
        <a:xfrm>
          <a:off x="4447413" y="2390545"/>
          <a:ext cx="720944" cy="4056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43BED-03FA-42DD-B6FD-A6968AF5E8E6}">
      <dsp:nvSpPr>
        <dsp:cNvPr id="0" name=""/>
        <dsp:cNvSpPr/>
      </dsp:nvSpPr>
      <dsp:spPr>
        <a:xfrm rot="10800000">
          <a:off x="4525166" y="2367193"/>
          <a:ext cx="720944" cy="5864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7A819-D99B-4146-B00E-7F96A977DB0C}">
      <dsp:nvSpPr>
        <dsp:cNvPr id="0" name=""/>
        <dsp:cNvSpPr/>
      </dsp:nvSpPr>
      <dsp:spPr>
        <a:xfrm>
          <a:off x="152331" y="225363"/>
          <a:ext cx="4706012" cy="53928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88866-6265-4865-AEF0-AC2775EE3035}">
      <dsp:nvSpPr>
        <dsp:cNvPr id="0" name=""/>
        <dsp:cNvSpPr/>
      </dsp:nvSpPr>
      <dsp:spPr>
        <a:xfrm>
          <a:off x="2254966" y="1859631"/>
          <a:ext cx="802989" cy="44239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3A2744-6F18-4034-9EEE-E19098CE8FD6}">
      <dsp:nvSpPr>
        <dsp:cNvPr id="0" name=""/>
        <dsp:cNvSpPr/>
      </dsp:nvSpPr>
      <dsp:spPr>
        <a:xfrm>
          <a:off x="1478117" y="2247846"/>
          <a:ext cx="2167643" cy="541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>
        <a:off x="1478117" y="2247846"/>
        <a:ext cx="2167643" cy="541910"/>
      </dsp:txXfrm>
    </dsp:sp>
    <dsp:sp modelId="{D6D3A21E-C7A9-47B8-9EFA-8F781CE6235B}">
      <dsp:nvSpPr>
        <dsp:cNvPr id="0" name=""/>
        <dsp:cNvSpPr/>
      </dsp:nvSpPr>
      <dsp:spPr>
        <a:xfrm>
          <a:off x="2240405" y="906797"/>
          <a:ext cx="812866" cy="8128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филиал</a:t>
          </a:r>
        </a:p>
      </dsp:txBody>
      <dsp:txXfrm>
        <a:off x="2359446" y="1025838"/>
        <a:ext cx="574784" cy="574784"/>
      </dsp:txXfrm>
    </dsp:sp>
    <dsp:sp modelId="{4C957BC7-417A-46C4-850F-1279E9793A32}">
      <dsp:nvSpPr>
        <dsp:cNvPr id="0" name=""/>
        <dsp:cNvSpPr/>
      </dsp:nvSpPr>
      <dsp:spPr>
        <a:xfrm>
          <a:off x="1658754" y="296967"/>
          <a:ext cx="812866" cy="8128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филиал</a:t>
          </a:r>
        </a:p>
      </dsp:txBody>
      <dsp:txXfrm>
        <a:off x="1777795" y="416008"/>
        <a:ext cx="574784" cy="574784"/>
      </dsp:txXfrm>
    </dsp:sp>
    <dsp:sp modelId="{AB664323-2BF0-441A-8359-320D8478B90D}">
      <dsp:nvSpPr>
        <dsp:cNvPr id="0" name=""/>
        <dsp:cNvSpPr/>
      </dsp:nvSpPr>
      <dsp:spPr>
        <a:xfrm>
          <a:off x="2489684" y="100434"/>
          <a:ext cx="812866" cy="8128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филиал</a:t>
          </a:r>
        </a:p>
      </dsp:txBody>
      <dsp:txXfrm>
        <a:off x="2608725" y="219475"/>
        <a:ext cx="574784" cy="574784"/>
      </dsp:txXfrm>
    </dsp:sp>
    <dsp:sp modelId="{2204CBD2-9AD4-4BE5-AD8B-ABD792E61735}">
      <dsp:nvSpPr>
        <dsp:cNvPr id="0" name=""/>
        <dsp:cNvSpPr/>
      </dsp:nvSpPr>
      <dsp:spPr>
        <a:xfrm>
          <a:off x="-5" y="92799"/>
          <a:ext cx="5123889" cy="15637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522D-4263-4205-B0EC-72AE0B1B6B44}">
      <dsp:nvSpPr>
        <dsp:cNvPr id="0" name=""/>
        <dsp:cNvSpPr/>
      </dsp:nvSpPr>
      <dsp:spPr>
        <a:xfrm>
          <a:off x="4" y="0"/>
          <a:ext cx="9759873" cy="576482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250CD-CBA9-4787-8D81-C2F0A6502FEF}">
      <dsp:nvSpPr>
        <dsp:cNvPr id="0" name=""/>
        <dsp:cNvSpPr/>
      </dsp:nvSpPr>
      <dsp:spPr>
        <a:xfrm>
          <a:off x="4289" y="1729447"/>
          <a:ext cx="1875249" cy="2305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Отток персонала -уволились руководители филиалом  - </a:t>
          </a:r>
          <a:r>
            <a:rPr lang="ru-RU" sz="1300" kern="1200" dirty="0" err="1"/>
            <a:t>стажисты</a:t>
          </a:r>
          <a:endParaRPr lang="ru-RU" sz="1300" kern="1200" dirty="0"/>
        </a:p>
      </dsp:txBody>
      <dsp:txXfrm>
        <a:off x="95831" y="1820989"/>
        <a:ext cx="1692165" cy="2122846"/>
      </dsp:txXfrm>
    </dsp:sp>
    <dsp:sp modelId="{CDBC6978-3898-4308-ADB0-617F0AAA0A61}">
      <dsp:nvSpPr>
        <dsp:cNvPr id="0" name=""/>
        <dsp:cNvSpPr/>
      </dsp:nvSpPr>
      <dsp:spPr>
        <a:xfrm>
          <a:off x="1973301" y="1729447"/>
          <a:ext cx="1875249" cy="2305930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Необходимость -  руководителю филиалом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стать  подчинённым (психологический барьер) </a:t>
          </a:r>
        </a:p>
      </dsp:txBody>
      <dsp:txXfrm>
        <a:off x="2064843" y="1820989"/>
        <a:ext cx="1692165" cy="2122846"/>
      </dsp:txXfrm>
    </dsp:sp>
    <dsp:sp modelId="{14040F0F-DFFA-46BF-83C9-2E455B77F978}">
      <dsp:nvSpPr>
        <dsp:cNvPr id="0" name=""/>
        <dsp:cNvSpPr/>
      </dsp:nvSpPr>
      <dsp:spPr>
        <a:xfrm>
          <a:off x="3942314" y="1729447"/>
          <a:ext cx="1875249" cy="230593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Вновь назначенный руководитель не имеет педагогического образования и стажа работы в образовательном учреждении</a:t>
          </a:r>
        </a:p>
      </dsp:txBody>
      <dsp:txXfrm>
        <a:off x="4033856" y="1820989"/>
        <a:ext cx="1692165" cy="2122846"/>
      </dsp:txXfrm>
    </dsp:sp>
    <dsp:sp modelId="{367AC4EE-C597-41C5-B2F5-446B5D4B0CBF}">
      <dsp:nvSpPr>
        <dsp:cNvPr id="0" name=""/>
        <dsp:cNvSpPr/>
      </dsp:nvSpPr>
      <dsp:spPr>
        <a:xfrm>
          <a:off x="5911326" y="1729447"/>
          <a:ext cx="1875249" cy="2305930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Филиалы удалены от основного корпуса более 50 км,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 филиалах нет не только сети интернет, но и телефона, в районе нет общественного транспорта</a:t>
          </a:r>
        </a:p>
      </dsp:txBody>
      <dsp:txXfrm>
        <a:off x="6002868" y="1820989"/>
        <a:ext cx="1692165" cy="2122846"/>
      </dsp:txXfrm>
    </dsp:sp>
    <dsp:sp modelId="{2FDBF1E0-CCE2-4705-8A14-CFDD481B6870}">
      <dsp:nvSpPr>
        <dsp:cNvPr id="0" name=""/>
        <dsp:cNvSpPr/>
      </dsp:nvSpPr>
      <dsp:spPr>
        <a:xfrm>
          <a:off x="7880338" y="1729447"/>
          <a:ext cx="1875249" cy="230593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Низкий рейтинг организации воспитательно -образовательного процесса в присоединенных филиалах</a:t>
          </a:r>
        </a:p>
      </dsp:txBody>
      <dsp:txXfrm>
        <a:off x="7971880" y="1820989"/>
        <a:ext cx="1692165" cy="212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80973-340D-4417-BE8A-7675C029EB08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0E0C-5C6D-45AF-9ECD-6CE28A7F9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0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4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8D353-5399-4EB5-8A99-65FC2CC5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E3814-4BBA-4756-ADEF-9E54080E8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0B4A7-8FEA-4425-97CC-3ABB5CBF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AEBC4D-DE69-4FFF-A27E-232F41CF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9C19E5-528A-4680-94D5-9CCE7AAA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0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72BE2-CD10-4B3D-99AD-70A16905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05E1DB-0B0A-4AAA-9BB4-E9400B027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B57F83-D9FB-4F80-98E6-5B03E58E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C5549B-2B78-4277-B376-21A0C85D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C46AC0-07FE-472A-AD70-5695E07C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172B8A-15E0-4CF8-8188-2F9D02F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6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35ADE-6875-4309-9DE2-1B7B43E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B1801-C367-48CB-A126-148CE685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1948E-512A-470E-9958-B406F5276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1F956B-0416-4464-A583-F0CCE33AA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7D33E1-FBAA-44D4-BCE2-285F9DDB3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A08D63-01E0-46EC-BA94-CDB9B9B6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EBC489-9965-43E2-86A3-972F1582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6D644D-482E-404D-9DC1-A14C2697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7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98B6D-4F4F-4A52-AE14-185A2C79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EA19DB-0CE5-42BC-BDD2-069600C8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49E5F1-7B2B-4991-8719-374BE261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382CEB-B2EC-4808-8B20-4CDA6151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0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D2E576-A042-4E6F-BF5E-A02BFCBB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A1C4F-6152-44C3-956C-4B7F503B0724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F64651-1624-4F5E-A993-583BF256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106D65-3AD8-48A3-ADC6-75FE6FCA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F255-7BAE-401F-999C-938A30E6ED15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F59B9-0E8C-4EF9-8288-F34FDF3A5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7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CA17C-4A22-431F-AC42-2B6F5EE7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E6D17-FCDA-4D02-A4D9-E78909B3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D9421C-D451-4102-AD28-BDB669BB7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815A0B-2A7A-4BC8-B548-97C04B8A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041CFA-E75B-4D8B-8DCB-2A2D7020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51C6B2-C4AE-4EAF-8E17-AA9EC0A8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3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D1FA2-37E1-4667-A0CC-9D90AEE4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497D3F-C829-477B-86D5-4323CA4EB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B4DD35-9132-4997-BA3D-8E90768B0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DD984-B917-4C5B-8F7D-67D2BB01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5D6E37-44B7-45A4-B5F1-E3CA5A84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6AD1B8-1561-4509-8BF4-20B0282D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92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BF6AD-A91A-4FD5-A9F3-FC126961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E68FC3-7C76-4871-8E84-F34676E7C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7A66E2-B6DA-4B58-BD8E-DBA12F60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EAF74E-48A0-4CF9-B38A-1CD9431A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06AFF-3410-473E-9DCE-7367DED4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17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2C1548-6757-466B-95FE-BC7995319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A72D46-C8EE-44DA-AD85-84459A67D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930F3-2C6E-4A22-8E06-00AA65E5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6DD67D-CAFB-4F6A-9D9C-001F6BF3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C9017-E4E3-4BBF-944B-0330FB4F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456195" y="6309932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26A71-D082-4A2A-A0DD-62BBC45D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97FDB7-249D-45D5-9DC4-1AB53FFBA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7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456195" y="6309932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26A71-D082-4A2A-A0DD-62BBC45D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8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5C458-9F3E-4975-AD3D-230F0D81E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27F423-8C60-4867-BBE1-A8B708146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A017CB-ECB4-4ED2-8747-6CCEFABA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147711-C93E-495D-B83E-B5CCF0CF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79200-388C-4F3D-ADBC-8A35A920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4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0E5CC-4F84-45C4-AF2F-EF77B300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AD2B1-3B78-4F20-9308-D2FAFBA24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54EB8-01A6-441E-994A-5386C73E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A15107-0663-4B1D-B86E-EBF57C6D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D7849D-47E0-47C3-B410-EA8FAC3C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5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6133" y="1290650"/>
            <a:ext cx="6999732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80713-7A06-4366-8D70-D77FEC0F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2020C3-F8F3-4B33-B2DC-DFFE43EA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E9A2F9-419B-4985-AAA1-430CF933D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C6E29-D9D8-4C47-A54E-EF823680E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AC16E-AF5F-4A08-AAA6-8F4331E0A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4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jpeg"/><Relationship Id="rId29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.jpeg"/><Relationship Id="rId7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B52D6-78F0-D702-60D9-39809C07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F0502020204030204" pitchFamily="2" charset="-79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8FCAC-9A2A-49F9-9E10-FD01F2D8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F8025F-E4A7-4877-B3DF-68A081122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7" y="399548"/>
            <a:ext cx="2342459" cy="1353749"/>
          </a:xfrm>
          <a:prstGeom prst="rect">
            <a:avLst/>
          </a:prstGeom>
        </p:spPr>
      </p:pic>
      <p:grpSp>
        <p:nvGrpSpPr>
          <p:cNvPr id="7" name="Группа 131">
            <a:extLst>
              <a:ext uri="{FF2B5EF4-FFF2-40B4-BE49-F238E27FC236}">
                <a16:creationId xmlns:a16="http://schemas.microsoft.com/office/drawing/2014/main" id="{05454459-448F-442A-92D3-D15C8FFD71CE}"/>
              </a:ext>
            </a:extLst>
          </p:cNvPr>
          <p:cNvGrpSpPr>
            <a:grpSpLocks/>
          </p:cNvGrpSpPr>
          <p:nvPr/>
        </p:nvGrpSpPr>
        <p:grpSpPr bwMode="auto">
          <a:xfrm>
            <a:off x="8003096" y="195484"/>
            <a:ext cx="3609530" cy="1557814"/>
            <a:chOff x="1088371" y="6234025"/>
            <a:chExt cx="2675370" cy="1212089"/>
          </a:xfrm>
        </p:grpSpPr>
        <p:pic>
          <p:nvPicPr>
            <p:cNvPr id="8" name="Picture 4" descr="Краевое государственное бюджетное учреждение  дополнительного образования">
              <a:extLst>
                <a:ext uri="{FF2B5EF4-FFF2-40B4-BE49-F238E27FC236}">
                  <a16:creationId xmlns:a16="http://schemas.microsoft.com/office/drawing/2014/main" id="{46B4D65C-D19D-4A75-8525-4E4C9D5124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8371" y="6234025"/>
              <a:ext cx="1009424" cy="121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44">
              <a:extLst>
                <a:ext uri="{FF2B5EF4-FFF2-40B4-BE49-F238E27FC236}">
                  <a16:creationId xmlns:a16="http://schemas.microsoft.com/office/drawing/2014/main" id="{51965E6B-2FD1-4C4E-9992-7385039C9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209" y="6290055"/>
              <a:ext cx="1777532" cy="1049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altLang="ru-RU" sz="1200" dirty="0">
                  <a:solidFill>
                    <a:srgbClr val="00517E"/>
                  </a:solidFill>
                  <a:cs typeface="Times New Roman" pitchFamily="18" charset="0"/>
                </a:rPr>
                <a:t>КГБУ ДО «Алтайский краевой дворец </a:t>
              </a:r>
            </a:p>
            <a:p>
              <a:pPr algn="ctr">
                <a:lnSpc>
                  <a:spcPts val="1400"/>
                </a:lnSpc>
              </a:pPr>
              <a:r>
                <a:rPr lang="ru-RU" altLang="ru-RU" sz="1200" dirty="0">
                  <a:solidFill>
                    <a:srgbClr val="00517E"/>
                  </a:solidFill>
                  <a:cs typeface="Times New Roman" pitchFamily="18" charset="0"/>
                </a:rPr>
                <a:t>творчества детей и молодежи»</a:t>
              </a:r>
            </a:p>
            <a:p>
              <a:pPr algn="ctr">
                <a:lnSpc>
                  <a:spcPts val="1400"/>
                </a:lnSpc>
              </a:pPr>
              <a:r>
                <a:rPr lang="ru-RU" altLang="ru-RU" sz="1200" dirty="0">
                  <a:solidFill>
                    <a:srgbClr val="00517E"/>
                  </a:solidFill>
                  <a:cs typeface="Times New Roman" pitchFamily="18" charset="0"/>
                </a:rPr>
                <a:t> (Региональный модельный центр дополнительного образования детей в Алтайском крае)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2F43C01-38D3-43F9-9DA1-7616A28759EC}"/>
              </a:ext>
            </a:extLst>
          </p:cNvPr>
          <p:cNvGrpSpPr/>
          <p:nvPr/>
        </p:nvGrpSpPr>
        <p:grpSpPr>
          <a:xfrm>
            <a:off x="2189527" y="2299207"/>
            <a:ext cx="8380602" cy="3682143"/>
            <a:chOff x="3131840" y="2427734"/>
            <a:chExt cx="1317922" cy="761232"/>
          </a:xfrm>
        </p:grpSpPr>
        <p:pic>
          <p:nvPicPr>
            <p:cNvPr id="11" name="Picture 4" descr="C:\Users\user\Desktop\_ДВОРЕЦ22\СОД\сердце.png">
              <a:extLst>
                <a:ext uri="{FF2B5EF4-FFF2-40B4-BE49-F238E27FC236}">
                  <a16:creationId xmlns:a16="http://schemas.microsoft.com/office/drawing/2014/main" id="{442E3074-668C-472E-9DCD-0A3883368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840" y="2499742"/>
              <a:ext cx="774254" cy="648072"/>
            </a:xfrm>
            <a:prstGeom prst="rect">
              <a:avLst/>
            </a:prstGeom>
            <a:noFill/>
          </p:spPr>
        </p:pic>
        <p:pic>
          <p:nvPicPr>
            <p:cNvPr id="12" name="Picture 5" descr="C:\Users\user\Desktop\_ДВОРЕЦ22\СОД\надпись.png">
              <a:extLst>
                <a:ext uri="{FF2B5EF4-FFF2-40B4-BE49-F238E27FC236}">
                  <a16:creationId xmlns:a16="http://schemas.microsoft.com/office/drawing/2014/main" id="{5E96A87B-63FE-4BEB-93C2-018A2999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2427734"/>
              <a:ext cx="597842" cy="76123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8084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1990" y="1148856"/>
            <a:ext cx="5486402" cy="247331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81000" y="229340"/>
            <a:ext cx="12192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1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Общая схема организации наставничества</a:t>
            </a:r>
            <a:endParaRPr sz="3100" b="1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800" y="76200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0"/>
                </a:moveTo>
                <a:lnTo>
                  <a:pt x="0" y="869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920" y="815629"/>
            <a:ext cx="3566469" cy="4877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12" y="1158030"/>
            <a:ext cx="5486402" cy="2473314"/>
          </a:xfrm>
          <a:prstGeom prst="rect">
            <a:avLst/>
          </a:prstGeom>
        </p:spPr>
      </p:pic>
      <p:sp>
        <p:nvSpPr>
          <p:cNvPr id="48" name="object 15"/>
          <p:cNvSpPr txBox="1"/>
          <p:nvPr/>
        </p:nvSpPr>
        <p:spPr>
          <a:xfrm>
            <a:off x="6420650" y="815629"/>
            <a:ext cx="2381250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Вторичная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адаптация</a:t>
            </a:r>
            <a:endParaRPr sz="1800" spc="-15" dirty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18415">
              <a:lnSpc>
                <a:spcPct val="100000"/>
              </a:lnSpc>
              <a:spcBef>
                <a:spcPts val="1420"/>
              </a:spcBef>
              <a:tabLst>
                <a:tab pos="192405" algn="l"/>
              </a:tabLst>
            </a:pP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7652" y="1395837"/>
            <a:ext cx="5426319" cy="229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  <a:tabLst>
                <a:tab pos="299720" algn="l"/>
              </a:tabLst>
            </a:pPr>
            <a:r>
              <a:rPr lang="ru-RU" sz="1600" spc="-2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Выпускники</a:t>
            </a:r>
            <a:r>
              <a:rPr lang="ru-RU" sz="1600" spc="3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2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35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2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колледжей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1600" spc="1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3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ВУЗов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  <a:tabLst>
                <a:tab pos="299720" algn="l"/>
              </a:tabLs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с о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тсутствие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ru-RU" sz="1600" spc="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1600" spc="-1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трудоустройстве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-  с о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тсутствие опыта работы в образовательном учреждениях                                                                                      -  с отсутствием  стажа и опыта работы в нашем  образовательном учреждении                                                                - с отсутствие стажа и опыта работы в должности руководителя</a:t>
            </a:r>
            <a:endParaRPr lang="ru-RU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333999" y="1430744"/>
            <a:ext cx="60198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  <a:tabLst>
                <a:tab pos="192405" algn="l"/>
              </a:tabLst>
            </a:pP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- трудоустройство в той же должности  при реорганизации учреждения</a:t>
            </a:r>
          </a:p>
          <a:p>
            <a:pPr marL="457200">
              <a:spcAft>
                <a:spcPts val="0"/>
              </a:spcAft>
              <a:tabLst>
                <a:tab pos="192405" algn="l"/>
              </a:tabLst>
            </a:pP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- повторное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трудоустройство</a:t>
            </a:r>
            <a:r>
              <a:rPr lang="ru-RU" sz="1600" spc="-2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</a:rPr>
              <a:t>в детский сад</a:t>
            </a:r>
            <a:r>
              <a:rPr lang="ru-RU" sz="1600" spc="2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в</a:t>
            </a:r>
            <a:r>
              <a:rPr lang="ru-RU" sz="1600" spc="1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</a:rPr>
              <a:t>той </a:t>
            </a:r>
            <a:r>
              <a:rPr lang="ru-RU" sz="1600" spc="-30" dirty="0">
                <a:solidFill>
                  <a:schemeClr val="bg1"/>
                </a:solidFill>
                <a:ea typeface="Times New Roman" panose="02020603050405020304" pitchFamily="18" charset="0"/>
              </a:rPr>
              <a:t>же</a:t>
            </a:r>
            <a:r>
              <a:rPr lang="ru-RU" sz="1600" spc="1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должности</a:t>
            </a:r>
            <a:endParaRPr lang="ru-RU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192405" algn="l"/>
              </a:tabLst>
            </a:pP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- перевод,</a:t>
            </a:r>
            <a:r>
              <a:rPr lang="ru-RU" sz="1600" spc="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связанный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с</a:t>
            </a:r>
            <a:r>
              <a:rPr lang="ru-RU" sz="1600" spc="2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изменением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5" dirty="0">
                <a:solidFill>
                  <a:schemeClr val="bg1"/>
                </a:solidFill>
                <a:ea typeface="Times New Roman" panose="02020603050405020304" pitchFamily="18" charset="0"/>
              </a:rPr>
              <a:t>функционального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0" dirty="0">
                <a:solidFill>
                  <a:schemeClr val="bg1"/>
                </a:solidFill>
                <a:ea typeface="Times New Roman" panose="02020603050405020304" pitchFamily="18" charset="0"/>
              </a:rPr>
              <a:t>направления,</a:t>
            </a:r>
            <a:r>
              <a:rPr lang="ru-RU" sz="1600" spc="1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с</a:t>
            </a:r>
            <a:r>
              <a:rPr lang="ru-RU" sz="1600" spc="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5" dirty="0">
                <a:solidFill>
                  <a:schemeClr val="bg1"/>
                </a:solidFill>
                <a:ea typeface="Times New Roman" panose="02020603050405020304" pitchFamily="18" charset="0"/>
              </a:rPr>
              <a:t>занятием</a:t>
            </a:r>
            <a:r>
              <a:rPr lang="ru-RU" sz="1600" spc="-5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руководящей</a:t>
            </a:r>
            <a:r>
              <a:rPr lang="ru-RU" sz="1600" spc="7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5" dirty="0">
                <a:solidFill>
                  <a:schemeClr val="bg1"/>
                </a:solidFill>
                <a:ea typeface="Times New Roman" panose="02020603050405020304" pitchFamily="18" charset="0"/>
              </a:rPr>
              <a:t>позиции</a:t>
            </a:r>
            <a:r>
              <a:rPr lang="ru-RU" sz="1600" spc="1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  <a:tabLst>
                <a:tab pos="192405" algn="l"/>
              </a:tabLs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- после 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отпуска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15" dirty="0">
                <a:solidFill>
                  <a:schemeClr val="bg1"/>
                </a:solidFill>
                <a:ea typeface="Times New Roman" panose="02020603050405020304" pitchFamily="18" charset="0"/>
              </a:rPr>
              <a:t>по</a:t>
            </a:r>
            <a:r>
              <a:rPr lang="ru-RU" sz="1600" spc="2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уходу</a:t>
            </a:r>
            <a:r>
              <a:rPr lang="ru-RU" sz="1600" spc="4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30" dirty="0">
                <a:solidFill>
                  <a:schemeClr val="bg1"/>
                </a:solidFill>
                <a:ea typeface="Times New Roman" panose="02020603050405020304" pitchFamily="18" charset="0"/>
              </a:rPr>
              <a:t>за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spc="-20" dirty="0">
                <a:solidFill>
                  <a:schemeClr val="bg1"/>
                </a:solidFill>
                <a:ea typeface="Times New Roman" panose="02020603050405020304" pitchFamily="18" charset="0"/>
              </a:rPr>
              <a:t>ребенк</a:t>
            </a:r>
            <a:r>
              <a:rPr lang="ru-RU" spc="-20" dirty="0">
                <a:solidFill>
                  <a:schemeClr val="bg1"/>
                </a:solidFill>
                <a:ea typeface="Times New Roman" panose="02020603050405020304" pitchFamily="18" charset="0"/>
              </a:rPr>
              <a:t>ом</a:t>
            </a:r>
            <a:endParaRPr lang="ru-RU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2665" y="762421"/>
            <a:ext cx="3566469" cy="487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6291" y="905971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Вновь принятые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124" y="828652"/>
            <a:ext cx="339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Сотрудник данной организации</a:t>
            </a:r>
          </a:p>
        </p:txBody>
      </p:sp>
      <p:grpSp>
        <p:nvGrpSpPr>
          <p:cNvPr id="28" name="object 10"/>
          <p:cNvGrpSpPr/>
          <p:nvPr/>
        </p:nvGrpSpPr>
        <p:grpSpPr>
          <a:xfrm>
            <a:off x="760315" y="3406944"/>
            <a:ext cx="2341010" cy="3334037"/>
            <a:chOff x="1105719" y="1444107"/>
            <a:chExt cx="2984754" cy="5069586"/>
          </a:xfrm>
        </p:grpSpPr>
        <p:pic>
          <p:nvPicPr>
            <p:cNvPr id="30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5719" y="1444107"/>
              <a:ext cx="2984754" cy="5069586"/>
            </a:xfrm>
            <a:prstGeom prst="rect">
              <a:avLst/>
            </a:prstGeom>
          </p:spPr>
        </p:pic>
        <p:sp>
          <p:nvSpPr>
            <p:cNvPr id="31" name="object 12"/>
            <p:cNvSpPr/>
            <p:nvPr/>
          </p:nvSpPr>
          <p:spPr>
            <a:xfrm>
              <a:off x="1262633" y="1820418"/>
              <a:ext cx="2487295" cy="4571998"/>
            </a:xfrm>
            <a:custGeom>
              <a:avLst/>
              <a:gdLst/>
              <a:ahLst/>
              <a:cxnLst/>
              <a:rect l="l" t="t" r="r" b="b"/>
              <a:pathLst>
                <a:path w="2487295" h="4572000">
                  <a:moveTo>
                    <a:pt x="1649222" y="0"/>
                  </a:moveTo>
                  <a:lnTo>
                    <a:pt x="837946" y="0"/>
                  </a:lnTo>
                  <a:lnTo>
                    <a:pt x="790395" y="1326"/>
                  </a:lnTo>
                  <a:lnTo>
                    <a:pt x="743541" y="5258"/>
                  </a:lnTo>
                  <a:lnTo>
                    <a:pt x="697453" y="11726"/>
                  </a:lnTo>
                  <a:lnTo>
                    <a:pt x="652203" y="20657"/>
                  </a:lnTo>
                  <a:lnTo>
                    <a:pt x="607861" y="31982"/>
                  </a:lnTo>
                  <a:lnTo>
                    <a:pt x="564498" y="45630"/>
                  </a:lnTo>
                  <a:lnTo>
                    <a:pt x="522184" y="61530"/>
                  </a:lnTo>
                  <a:lnTo>
                    <a:pt x="480991" y="79612"/>
                  </a:lnTo>
                  <a:lnTo>
                    <a:pt x="440988" y="99804"/>
                  </a:lnTo>
                  <a:lnTo>
                    <a:pt x="402248" y="122036"/>
                  </a:lnTo>
                  <a:lnTo>
                    <a:pt x="364840" y="146237"/>
                  </a:lnTo>
                  <a:lnTo>
                    <a:pt x="328835" y="172337"/>
                  </a:lnTo>
                  <a:lnTo>
                    <a:pt x="294304" y="200264"/>
                  </a:lnTo>
                  <a:lnTo>
                    <a:pt x="261319" y="229948"/>
                  </a:lnTo>
                  <a:lnTo>
                    <a:pt x="229948" y="261319"/>
                  </a:lnTo>
                  <a:lnTo>
                    <a:pt x="200264" y="294304"/>
                  </a:lnTo>
                  <a:lnTo>
                    <a:pt x="172337" y="328835"/>
                  </a:lnTo>
                  <a:lnTo>
                    <a:pt x="146237" y="364840"/>
                  </a:lnTo>
                  <a:lnTo>
                    <a:pt x="122036" y="402248"/>
                  </a:lnTo>
                  <a:lnTo>
                    <a:pt x="99804" y="440988"/>
                  </a:lnTo>
                  <a:lnTo>
                    <a:pt x="79612" y="480991"/>
                  </a:lnTo>
                  <a:lnTo>
                    <a:pt x="61530" y="522184"/>
                  </a:lnTo>
                  <a:lnTo>
                    <a:pt x="45630" y="564498"/>
                  </a:lnTo>
                  <a:lnTo>
                    <a:pt x="31982" y="607861"/>
                  </a:lnTo>
                  <a:lnTo>
                    <a:pt x="20657" y="652203"/>
                  </a:lnTo>
                  <a:lnTo>
                    <a:pt x="11726" y="697453"/>
                  </a:lnTo>
                  <a:lnTo>
                    <a:pt x="5258" y="743541"/>
                  </a:lnTo>
                  <a:lnTo>
                    <a:pt x="1326" y="790395"/>
                  </a:lnTo>
                  <a:lnTo>
                    <a:pt x="0" y="837946"/>
                  </a:lnTo>
                  <a:lnTo>
                    <a:pt x="0" y="3734054"/>
                  </a:lnTo>
                  <a:lnTo>
                    <a:pt x="1326" y="3781605"/>
                  </a:lnTo>
                  <a:lnTo>
                    <a:pt x="5258" y="3828460"/>
                  </a:lnTo>
                  <a:lnTo>
                    <a:pt x="11726" y="3874549"/>
                  </a:lnTo>
                  <a:lnTo>
                    <a:pt x="20657" y="3919800"/>
                  </a:lnTo>
                  <a:lnTo>
                    <a:pt x="31982" y="3964143"/>
                  </a:lnTo>
                  <a:lnTo>
                    <a:pt x="45630" y="4007506"/>
                  </a:lnTo>
                  <a:lnTo>
                    <a:pt x="61530" y="4049820"/>
                  </a:lnTo>
                  <a:lnTo>
                    <a:pt x="79612" y="4091014"/>
                  </a:lnTo>
                  <a:lnTo>
                    <a:pt x="99804" y="4131016"/>
                  </a:lnTo>
                  <a:lnTo>
                    <a:pt x="122036" y="4169757"/>
                  </a:lnTo>
                  <a:lnTo>
                    <a:pt x="146237" y="4207165"/>
                  </a:lnTo>
                  <a:lnTo>
                    <a:pt x="172337" y="4243169"/>
                  </a:lnTo>
                  <a:lnTo>
                    <a:pt x="200264" y="4277700"/>
                  </a:lnTo>
                  <a:lnTo>
                    <a:pt x="229948" y="4310685"/>
                  </a:lnTo>
                  <a:lnTo>
                    <a:pt x="261319" y="4342055"/>
                  </a:lnTo>
                  <a:lnTo>
                    <a:pt x="294304" y="4371739"/>
                  </a:lnTo>
                  <a:lnTo>
                    <a:pt x="328835" y="4399666"/>
                  </a:lnTo>
                  <a:lnTo>
                    <a:pt x="364840" y="4425765"/>
                  </a:lnTo>
                  <a:lnTo>
                    <a:pt x="402248" y="4449966"/>
                  </a:lnTo>
                  <a:lnTo>
                    <a:pt x="440988" y="4472198"/>
                  </a:lnTo>
                  <a:lnTo>
                    <a:pt x="480991" y="4492389"/>
                  </a:lnTo>
                  <a:lnTo>
                    <a:pt x="522184" y="4510470"/>
                  </a:lnTo>
                  <a:lnTo>
                    <a:pt x="564498" y="4526370"/>
                  </a:lnTo>
                  <a:lnTo>
                    <a:pt x="607861" y="4540018"/>
                  </a:lnTo>
                  <a:lnTo>
                    <a:pt x="652203" y="4551343"/>
                  </a:lnTo>
                  <a:lnTo>
                    <a:pt x="697453" y="4560274"/>
                  </a:lnTo>
                  <a:lnTo>
                    <a:pt x="743541" y="4566741"/>
                  </a:lnTo>
                  <a:lnTo>
                    <a:pt x="790395" y="4570673"/>
                  </a:lnTo>
                  <a:lnTo>
                    <a:pt x="837946" y="4572000"/>
                  </a:lnTo>
                  <a:lnTo>
                    <a:pt x="1649222" y="4572000"/>
                  </a:lnTo>
                  <a:lnTo>
                    <a:pt x="1696772" y="4570673"/>
                  </a:lnTo>
                  <a:lnTo>
                    <a:pt x="1743626" y="4566741"/>
                  </a:lnTo>
                  <a:lnTo>
                    <a:pt x="1789714" y="4560274"/>
                  </a:lnTo>
                  <a:lnTo>
                    <a:pt x="1834964" y="4551343"/>
                  </a:lnTo>
                  <a:lnTo>
                    <a:pt x="1879306" y="4540018"/>
                  </a:lnTo>
                  <a:lnTo>
                    <a:pt x="1922669" y="4526370"/>
                  </a:lnTo>
                  <a:lnTo>
                    <a:pt x="1964983" y="4510470"/>
                  </a:lnTo>
                  <a:lnTo>
                    <a:pt x="2006176" y="4492389"/>
                  </a:lnTo>
                  <a:lnTo>
                    <a:pt x="2046179" y="4472198"/>
                  </a:lnTo>
                  <a:lnTo>
                    <a:pt x="2084919" y="4449966"/>
                  </a:lnTo>
                  <a:lnTo>
                    <a:pt x="2122327" y="4425765"/>
                  </a:lnTo>
                  <a:lnTo>
                    <a:pt x="2158332" y="4399666"/>
                  </a:lnTo>
                  <a:lnTo>
                    <a:pt x="2192863" y="4371739"/>
                  </a:lnTo>
                  <a:lnTo>
                    <a:pt x="2225848" y="4342055"/>
                  </a:lnTo>
                  <a:lnTo>
                    <a:pt x="2257219" y="4310685"/>
                  </a:lnTo>
                  <a:lnTo>
                    <a:pt x="2286903" y="4277700"/>
                  </a:lnTo>
                  <a:lnTo>
                    <a:pt x="2314830" y="4243169"/>
                  </a:lnTo>
                  <a:lnTo>
                    <a:pt x="2340930" y="4207165"/>
                  </a:lnTo>
                  <a:lnTo>
                    <a:pt x="2365131" y="4169757"/>
                  </a:lnTo>
                  <a:lnTo>
                    <a:pt x="2387363" y="4131016"/>
                  </a:lnTo>
                  <a:lnTo>
                    <a:pt x="2407555" y="4091014"/>
                  </a:lnTo>
                  <a:lnTo>
                    <a:pt x="2425637" y="4049820"/>
                  </a:lnTo>
                  <a:lnTo>
                    <a:pt x="2441537" y="4007506"/>
                  </a:lnTo>
                  <a:lnTo>
                    <a:pt x="2455185" y="3964143"/>
                  </a:lnTo>
                  <a:lnTo>
                    <a:pt x="2466510" y="3919800"/>
                  </a:lnTo>
                  <a:lnTo>
                    <a:pt x="2475441" y="3874549"/>
                  </a:lnTo>
                  <a:lnTo>
                    <a:pt x="2481909" y="3828460"/>
                  </a:lnTo>
                  <a:lnTo>
                    <a:pt x="2485841" y="3781605"/>
                  </a:lnTo>
                  <a:lnTo>
                    <a:pt x="2487167" y="3734054"/>
                  </a:lnTo>
                  <a:lnTo>
                    <a:pt x="2487167" y="837946"/>
                  </a:lnTo>
                  <a:lnTo>
                    <a:pt x="2485841" y="790395"/>
                  </a:lnTo>
                  <a:lnTo>
                    <a:pt x="2481909" y="743541"/>
                  </a:lnTo>
                  <a:lnTo>
                    <a:pt x="2475441" y="697453"/>
                  </a:lnTo>
                  <a:lnTo>
                    <a:pt x="2466510" y="652203"/>
                  </a:lnTo>
                  <a:lnTo>
                    <a:pt x="2455185" y="607861"/>
                  </a:lnTo>
                  <a:lnTo>
                    <a:pt x="2441537" y="564498"/>
                  </a:lnTo>
                  <a:lnTo>
                    <a:pt x="2425637" y="522184"/>
                  </a:lnTo>
                  <a:lnTo>
                    <a:pt x="2407555" y="480991"/>
                  </a:lnTo>
                  <a:lnTo>
                    <a:pt x="2387363" y="440988"/>
                  </a:lnTo>
                  <a:lnTo>
                    <a:pt x="2365131" y="402248"/>
                  </a:lnTo>
                  <a:lnTo>
                    <a:pt x="2340930" y="364840"/>
                  </a:lnTo>
                  <a:lnTo>
                    <a:pt x="2314830" y="328835"/>
                  </a:lnTo>
                  <a:lnTo>
                    <a:pt x="2286903" y="294304"/>
                  </a:lnTo>
                  <a:lnTo>
                    <a:pt x="2257219" y="261319"/>
                  </a:lnTo>
                  <a:lnTo>
                    <a:pt x="2225848" y="229948"/>
                  </a:lnTo>
                  <a:lnTo>
                    <a:pt x="2192863" y="200264"/>
                  </a:lnTo>
                  <a:lnTo>
                    <a:pt x="2158332" y="172337"/>
                  </a:lnTo>
                  <a:lnTo>
                    <a:pt x="2122327" y="146237"/>
                  </a:lnTo>
                  <a:lnTo>
                    <a:pt x="2084919" y="122036"/>
                  </a:lnTo>
                  <a:lnTo>
                    <a:pt x="2046179" y="99804"/>
                  </a:lnTo>
                  <a:lnTo>
                    <a:pt x="2006176" y="79612"/>
                  </a:lnTo>
                  <a:lnTo>
                    <a:pt x="1964983" y="61530"/>
                  </a:lnTo>
                  <a:lnTo>
                    <a:pt x="1922669" y="45630"/>
                  </a:lnTo>
                  <a:lnTo>
                    <a:pt x="1879306" y="31982"/>
                  </a:lnTo>
                  <a:lnTo>
                    <a:pt x="1834964" y="20657"/>
                  </a:lnTo>
                  <a:lnTo>
                    <a:pt x="1789714" y="11726"/>
                  </a:lnTo>
                  <a:lnTo>
                    <a:pt x="1743626" y="5258"/>
                  </a:lnTo>
                  <a:lnTo>
                    <a:pt x="1696772" y="1326"/>
                  </a:lnTo>
                  <a:lnTo>
                    <a:pt x="1649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 dirty="0"/>
            </a:p>
            <a:p>
              <a:endParaRPr lang="ru-RU" dirty="0"/>
            </a:p>
            <a:p>
              <a:pPr algn="ctr"/>
              <a:r>
                <a:rPr lang="ru-RU" sz="28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 этап</a:t>
              </a:r>
            </a:p>
            <a:p>
              <a:pPr algn="ctr"/>
              <a:endPara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ru-RU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Ориентация в организации и вхождение в должность</a:t>
              </a:r>
              <a:endParaRPr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object 13"/>
            <p:cNvSpPr/>
            <p:nvPr/>
          </p:nvSpPr>
          <p:spPr>
            <a:xfrm>
              <a:off x="1262633" y="1820418"/>
              <a:ext cx="2487295" cy="4572000"/>
            </a:xfrm>
            <a:custGeom>
              <a:avLst/>
              <a:gdLst/>
              <a:ahLst/>
              <a:cxnLst/>
              <a:rect l="l" t="t" r="r" b="b"/>
              <a:pathLst>
                <a:path w="2487295" h="4572000">
                  <a:moveTo>
                    <a:pt x="0" y="837946"/>
                  </a:moveTo>
                  <a:lnTo>
                    <a:pt x="1326" y="790395"/>
                  </a:lnTo>
                  <a:lnTo>
                    <a:pt x="5258" y="743541"/>
                  </a:lnTo>
                  <a:lnTo>
                    <a:pt x="11726" y="697453"/>
                  </a:lnTo>
                  <a:lnTo>
                    <a:pt x="20657" y="652203"/>
                  </a:lnTo>
                  <a:lnTo>
                    <a:pt x="31982" y="607861"/>
                  </a:lnTo>
                  <a:lnTo>
                    <a:pt x="45630" y="564498"/>
                  </a:lnTo>
                  <a:lnTo>
                    <a:pt x="61530" y="522184"/>
                  </a:lnTo>
                  <a:lnTo>
                    <a:pt x="79612" y="480991"/>
                  </a:lnTo>
                  <a:lnTo>
                    <a:pt x="99804" y="440988"/>
                  </a:lnTo>
                  <a:lnTo>
                    <a:pt x="122036" y="402248"/>
                  </a:lnTo>
                  <a:lnTo>
                    <a:pt x="146237" y="364840"/>
                  </a:lnTo>
                  <a:lnTo>
                    <a:pt x="172337" y="328835"/>
                  </a:lnTo>
                  <a:lnTo>
                    <a:pt x="200264" y="294304"/>
                  </a:lnTo>
                  <a:lnTo>
                    <a:pt x="229948" y="261319"/>
                  </a:lnTo>
                  <a:lnTo>
                    <a:pt x="261319" y="229948"/>
                  </a:lnTo>
                  <a:lnTo>
                    <a:pt x="294304" y="200264"/>
                  </a:lnTo>
                  <a:lnTo>
                    <a:pt x="328835" y="172337"/>
                  </a:lnTo>
                  <a:lnTo>
                    <a:pt x="364840" y="146237"/>
                  </a:lnTo>
                  <a:lnTo>
                    <a:pt x="402248" y="122036"/>
                  </a:lnTo>
                  <a:lnTo>
                    <a:pt x="440988" y="99804"/>
                  </a:lnTo>
                  <a:lnTo>
                    <a:pt x="480991" y="79612"/>
                  </a:lnTo>
                  <a:lnTo>
                    <a:pt x="522184" y="61530"/>
                  </a:lnTo>
                  <a:lnTo>
                    <a:pt x="564498" y="45630"/>
                  </a:lnTo>
                  <a:lnTo>
                    <a:pt x="607861" y="31982"/>
                  </a:lnTo>
                  <a:lnTo>
                    <a:pt x="652203" y="20657"/>
                  </a:lnTo>
                  <a:lnTo>
                    <a:pt x="697453" y="11726"/>
                  </a:lnTo>
                  <a:lnTo>
                    <a:pt x="743541" y="5258"/>
                  </a:lnTo>
                  <a:lnTo>
                    <a:pt x="790395" y="1326"/>
                  </a:lnTo>
                  <a:lnTo>
                    <a:pt x="837946" y="0"/>
                  </a:lnTo>
                  <a:lnTo>
                    <a:pt x="1649222" y="0"/>
                  </a:lnTo>
                  <a:lnTo>
                    <a:pt x="1696772" y="1326"/>
                  </a:lnTo>
                  <a:lnTo>
                    <a:pt x="1743626" y="5258"/>
                  </a:lnTo>
                  <a:lnTo>
                    <a:pt x="1789714" y="11726"/>
                  </a:lnTo>
                  <a:lnTo>
                    <a:pt x="1834964" y="20657"/>
                  </a:lnTo>
                  <a:lnTo>
                    <a:pt x="1879306" y="31982"/>
                  </a:lnTo>
                  <a:lnTo>
                    <a:pt x="1922669" y="45630"/>
                  </a:lnTo>
                  <a:lnTo>
                    <a:pt x="1964983" y="61530"/>
                  </a:lnTo>
                  <a:lnTo>
                    <a:pt x="2006176" y="79612"/>
                  </a:lnTo>
                  <a:lnTo>
                    <a:pt x="2046179" y="99804"/>
                  </a:lnTo>
                  <a:lnTo>
                    <a:pt x="2084919" y="122036"/>
                  </a:lnTo>
                  <a:lnTo>
                    <a:pt x="2122327" y="146237"/>
                  </a:lnTo>
                  <a:lnTo>
                    <a:pt x="2158332" y="172337"/>
                  </a:lnTo>
                  <a:lnTo>
                    <a:pt x="2192863" y="200264"/>
                  </a:lnTo>
                  <a:lnTo>
                    <a:pt x="2225848" y="229948"/>
                  </a:lnTo>
                  <a:lnTo>
                    <a:pt x="2257219" y="261319"/>
                  </a:lnTo>
                  <a:lnTo>
                    <a:pt x="2286903" y="294304"/>
                  </a:lnTo>
                  <a:lnTo>
                    <a:pt x="2314830" y="328835"/>
                  </a:lnTo>
                  <a:lnTo>
                    <a:pt x="2340930" y="364840"/>
                  </a:lnTo>
                  <a:lnTo>
                    <a:pt x="2365131" y="402248"/>
                  </a:lnTo>
                  <a:lnTo>
                    <a:pt x="2387363" y="440988"/>
                  </a:lnTo>
                  <a:lnTo>
                    <a:pt x="2407555" y="480991"/>
                  </a:lnTo>
                  <a:lnTo>
                    <a:pt x="2425637" y="522184"/>
                  </a:lnTo>
                  <a:lnTo>
                    <a:pt x="2441537" y="564498"/>
                  </a:lnTo>
                  <a:lnTo>
                    <a:pt x="2455185" y="607861"/>
                  </a:lnTo>
                  <a:lnTo>
                    <a:pt x="2466510" y="652203"/>
                  </a:lnTo>
                  <a:lnTo>
                    <a:pt x="2475441" y="697453"/>
                  </a:lnTo>
                  <a:lnTo>
                    <a:pt x="2481909" y="743541"/>
                  </a:lnTo>
                  <a:lnTo>
                    <a:pt x="2485841" y="790395"/>
                  </a:lnTo>
                  <a:lnTo>
                    <a:pt x="2487167" y="837946"/>
                  </a:lnTo>
                  <a:lnTo>
                    <a:pt x="2487167" y="3734054"/>
                  </a:lnTo>
                  <a:lnTo>
                    <a:pt x="2485841" y="3781605"/>
                  </a:lnTo>
                  <a:lnTo>
                    <a:pt x="2481909" y="3828460"/>
                  </a:lnTo>
                  <a:lnTo>
                    <a:pt x="2475441" y="3874549"/>
                  </a:lnTo>
                  <a:lnTo>
                    <a:pt x="2466510" y="3919800"/>
                  </a:lnTo>
                  <a:lnTo>
                    <a:pt x="2455185" y="3964143"/>
                  </a:lnTo>
                  <a:lnTo>
                    <a:pt x="2441537" y="4007506"/>
                  </a:lnTo>
                  <a:lnTo>
                    <a:pt x="2425637" y="4049820"/>
                  </a:lnTo>
                  <a:lnTo>
                    <a:pt x="2407555" y="4091014"/>
                  </a:lnTo>
                  <a:lnTo>
                    <a:pt x="2387363" y="4131016"/>
                  </a:lnTo>
                  <a:lnTo>
                    <a:pt x="2365131" y="4169757"/>
                  </a:lnTo>
                  <a:lnTo>
                    <a:pt x="2340930" y="4207165"/>
                  </a:lnTo>
                  <a:lnTo>
                    <a:pt x="2314830" y="4243169"/>
                  </a:lnTo>
                  <a:lnTo>
                    <a:pt x="2286903" y="4277700"/>
                  </a:lnTo>
                  <a:lnTo>
                    <a:pt x="2257219" y="4310685"/>
                  </a:lnTo>
                  <a:lnTo>
                    <a:pt x="2225848" y="4342055"/>
                  </a:lnTo>
                  <a:lnTo>
                    <a:pt x="2192863" y="4371739"/>
                  </a:lnTo>
                  <a:lnTo>
                    <a:pt x="2158332" y="4399666"/>
                  </a:lnTo>
                  <a:lnTo>
                    <a:pt x="2122327" y="4425765"/>
                  </a:lnTo>
                  <a:lnTo>
                    <a:pt x="2084919" y="4449966"/>
                  </a:lnTo>
                  <a:lnTo>
                    <a:pt x="2046179" y="4472198"/>
                  </a:lnTo>
                  <a:lnTo>
                    <a:pt x="2006176" y="4492389"/>
                  </a:lnTo>
                  <a:lnTo>
                    <a:pt x="1964983" y="4510470"/>
                  </a:lnTo>
                  <a:lnTo>
                    <a:pt x="1922669" y="4526370"/>
                  </a:lnTo>
                  <a:lnTo>
                    <a:pt x="1879306" y="4540018"/>
                  </a:lnTo>
                  <a:lnTo>
                    <a:pt x="1834964" y="4551343"/>
                  </a:lnTo>
                  <a:lnTo>
                    <a:pt x="1789714" y="4560274"/>
                  </a:lnTo>
                  <a:lnTo>
                    <a:pt x="1743626" y="4566741"/>
                  </a:lnTo>
                  <a:lnTo>
                    <a:pt x="1696772" y="4570673"/>
                  </a:lnTo>
                  <a:lnTo>
                    <a:pt x="1649222" y="4572000"/>
                  </a:lnTo>
                  <a:lnTo>
                    <a:pt x="837946" y="4572000"/>
                  </a:lnTo>
                  <a:lnTo>
                    <a:pt x="790395" y="4570673"/>
                  </a:lnTo>
                  <a:lnTo>
                    <a:pt x="743541" y="4566741"/>
                  </a:lnTo>
                  <a:lnTo>
                    <a:pt x="697453" y="4560274"/>
                  </a:lnTo>
                  <a:lnTo>
                    <a:pt x="652203" y="4551343"/>
                  </a:lnTo>
                  <a:lnTo>
                    <a:pt x="607861" y="4540018"/>
                  </a:lnTo>
                  <a:lnTo>
                    <a:pt x="564498" y="4526370"/>
                  </a:lnTo>
                  <a:lnTo>
                    <a:pt x="522184" y="4510470"/>
                  </a:lnTo>
                  <a:lnTo>
                    <a:pt x="480991" y="4492389"/>
                  </a:lnTo>
                  <a:lnTo>
                    <a:pt x="440988" y="4472198"/>
                  </a:lnTo>
                  <a:lnTo>
                    <a:pt x="402248" y="4449966"/>
                  </a:lnTo>
                  <a:lnTo>
                    <a:pt x="364840" y="4425765"/>
                  </a:lnTo>
                  <a:lnTo>
                    <a:pt x="328835" y="4399666"/>
                  </a:lnTo>
                  <a:lnTo>
                    <a:pt x="294304" y="4371739"/>
                  </a:lnTo>
                  <a:lnTo>
                    <a:pt x="261319" y="4342055"/>
                  </a:lnTo>
                  <a:lnTo>
                    <a:pt x="229948" y="4310685"/>
                  </a:lnTo>
                  <a:lnTo>
                    <a:pt x="200264" y="4277700"/>
                  </a:lnTo>
                  <a:lnTo>
                    <a:pt x="172337" y="4243169"/>
                  </a:lnTo>
                  <a:lnTo>
                    <a:pt x="146237" y="4207165"/>
                  </a:lnTo>
                  <a:lnTo>
                    <a:pt x="122036" y="4169757"/>
                  </a:lnTo>
                  <a:lnTo>
                    <a:pt x="99804" y="4131016"/>
                  </a:lnTo>
                  <a:lnTo>
                    <a:pt x="79612" y="4091014"/>
                  </a:lnTo>
                  <a:lnTo>
                    <a:pt x="61530" y="4049820"/>
                  </a:lnTo>
                  <a:lnTo>
                    <a:pt x="45630" y="4007506"/>
                  </a:lnTo>
                  <a:lnTo>
                    <a:pt x="31982" y="3964143"/>
                  </a:lnTo>
                  <a:lnTo>
                    <a:pt x="20657" y="3919800"/>
                  </a:lnTo>
                  <a:lnTo>
                    <a:pt x="11726" y="3874549"/>
                  </a:lnTo>
                  <a:lnTo>
                    <a:pt x="5258" y="3828460"/>
                  </a:lnTo>
                  <a:lnTo>
                    <a:pt x="1326" y="3781605"/>
                  </a:lnTo>
                  <a:lnTo>
                    <a:pt x="0" y="3734054"/>
                  </a:lnTo>
                  <a:lnTo>
                    <a:pt x="0" y="83794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6"/>
          <p:cNvGrpSpPr/>
          <p:nvPr/>
        </p:nvGrpSpPr>
        <p:grpSpPr>
          <a:xfrm>
            <a:off x="4424739" y="3550117"/>
            <a:ext cx="2438199" cy="3400429"/>
            <a:chOff x="4533900" y="1635264"/>
            <a:chExt cx="3080766" cy="5069587"/>
          </a:xfrm>
        </p:grpSpPr>
        <p:pic>
          <p:nvPicPr>
            <p:cNvPr id="3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3900" y="1635264"/>
              <a:ext cx="3080766" cy="5069587"/>
            </a:xfrm>
            <a:prstGeom prst="rect">
              <a:avLst/>
            </a:prstGeom>
          </p:spPr>
        </p:pic>
        <p:sp>
          <p:nvSpPr>
            <p:cNvPr id="35" name="object 8"/>
            <p:cNvSpPr/>
            <p:nvPr/>
          </p:nvSpPr>
          <p:spPr>
            <a:xfrm>
              <a:off x="4719065" y="1820418"/>
              <a:ext cx="2583180" cy="4572000"/>
            </a:xfrm>
            <a:custGeom>
              <a:avLst/>
              <a:gdLst/>
              <a:ahLst/>
              <a:cxnLst/>
              <a:rect l="l" t="t" r="r" b="b"/>
              <a:pathLst>
                <a:path w="2583179" h="4572000">
                  <a:moveTo>
                    <a:pt x="1738503" y="0"/>
                  </a:moveTo>
                  <a:lnTo>
                    <a:pt x="844676" y="0"/>
                  </a:lnTo>
                  <a:lnTo>
                    <a:pt x="796748" y="1337"/>
                  </a:lnTo>
                  <a:lnTo>
                    <a:pt x="749520" y="5301"/>
                  </a:lnTo>
                  <a:lnTo>
                    <a:pt x="703064" y="11821"/>
                  </a:lnTo>
                  <a:lnTo>
                    <a:pt x="657453" y="20825"/>
                  </a:lnTo>
                  <a:lnTo>
                    <a:pt x="612756" y="32242"/>
                  </a:lnTo>
                  <a:lnTo>
                    <a:pt x="569045" y="46000"/>
                  </a:lnTo>
                  <a:lnTo>
                    <a:pt x="526393" y="62029"/>
                  </a:lnTo>
                  <a:lnTo>
                    <a:pt x="484869" y="80257"/>
                  </a:lnTo>
                  <a:lnTo>
                    <a:pt x="444546" y="100613"/>
                  </a:lnTo>
                  <a:lnTo>
                    <a:pt x="405494" y="123024"/>
                  </a:lnTo>
                  <a:lnTo>
                    <a:pt x="367786" y="147421"/>
                  </a:lnTo>
                  <a:lnTo>
                    <a:pt x="331491" y="173731"/>
                  </a:lnTo>
                  <a:lnTo>
                    <a:pt x="296683" y="201884"/>
                  </a:lnTo>
                  <a:lnTo>
                    <a:pt x="263431" y="231808"/>
                  </a:lnTo>
                  <a:lnTo>
                    <a:pt x="231808" y="263431"/>
                  </a:lnTo>
                  <a:lnTo>
                    <a:pt x="201884" y="296683"/>
                  </a:lnTo>
                  <a:lnTo>
                    <a:pt x="173731" y="331491"/>
                  </a:lnTo>
                  <a:lnTo>
                    <a:pt x="147421" y="367786"/>
                  </a:lnTo>
                  <a:lnTo>
                    <a:pt x="123024" y="405494"/>
                  </a:lnTo>
                  <a:lnTo>
                    <a:pt x="100613" y="444546"/>
                  </a:lnTo>
                  <a:lnTo>
                    <a:pt x="80257" y="484869"/>
                  </a:lnTo>
                  <a:lnTo>
                    <a:pt x="62029" y="526393"/>
                  </a:lnTo>
                  <a:lnTo>
                    <a:pt x="46000" y="569045"/>
                  </a:lnTo>
                  <a:lnTo>
                    <a:pt x="32242" y="612756"/>
                  </a:lnTo>
                  <a:lnTo>
                    <a:pt x="20825" y="657453"/>
                  </a:lnTo>
                  <a:lnTo>
                    <a:pt x="11821" y="703064"/>
                  </a:lnTo>
                  <a:lnTo>
                    <a:pt x="5301" y="749520"/>
                  </a:lnTo>
                  <a:lnTo>
                    <a:pt x="1337" y="796748"/>
                  </a:lnTo>
                  <a:lnTo>
                    <a:pt x="0" y="844677"/>
                  </a:lnTo>
                  <a:lnTo>
                    <a:pt x="0" y="3727323"/>
                  </a:lnTo>
                  <a:lnTo>
                    <a:pt x="1337" y="3775254"/>
                  </a:lnTo>
                  <a:lnTo>
                    <a:pt x="5301" y="3822484"/>
                  </a:lnTo>
                  <a:lnTo>
                    <a:pt x="11821" y="3868941"/>
                  </a:lnTo>
                  <a:lnTo>
                    <a:pt x="20825" y="3914554"/>
                  </a:lnTo>
                  <a:lnTo>
                    <a:pt x="32242" y="3959252"/>
                  </a:lnTo>
                  <a:lnTo>
                    <a:pt x="46000" y="4002963"/>
                  </a:lnTo>
                  <a:lnTo>
                    <a:pt x="62029" y="4045617"/>
                  </a:lnTo>
                  <a:lnTo>
                    <a:pt x="80257" y="4087141"/>
                  </a:lnTo>
                  <a:lnTo>
                    <a:pt x="100613" y="4127464"/>
                  </a:lnTo>
                  <a:lnTo>
                    <a:pt x="123024" y="4166516"/>
                  </a:lnTo>
                  <a:lnTo>
                    <a:pt x="147421" y="4204225"/>
                  </a:lnTo>
                  <a:lnTo>
                    <a:pt x="173731" y="4240519"/>
                  </a:lnTo>
                  <a:lnTo>
                    <a:pt x="201884" y="4275327"/>
                  </a:lnTo>
                  <a:lnTo>
                    <a:pt x="231808" y="4308578"/>
                  </a:lnTo>
                  <a:lnTo>
                    <a:pt x="263431" y="4340200"/>
                  </a:lnTo>
                  <a:lnTo>
                    <a:pt x="296683" y="4370123"/>
                  </a:lnTo>
                  <a:lnTo>
                    <a:pt x="331491" y="4398275"/>
                  </a:lnTo>
                  <a:lnTo>
                    <a:pt x="367786" y="4424585"/>
                  </a:lnTo>
                  <a:lnTo>
                    <a:pt x="405494" y="4448981"/>
                  </a:lnTo>
                  <a:lnTo>
                    <a:pt x="444546" y="4471392"/>
                  </a:lnTo>
                  <a:lnTo>
                    <a:pt x="484869" y="4491746"/>
                  </a:lnTo>
                  <a:lnTo>
                    <a:pt x="526393" y="4509973"/>
                  </a:lnTo>
                  <a:lnTo>
                    <a:pt x="569045" y="4526001"/>
                  </a:lnTo>
                  <a:lnTo>
                    <a:pt x="612756" y="4539759"/>
                  </a:lnTo>
                  <a:lnTo>
                    <a:pt x="657453" y="4551176"/>
                  </a:lnTo>
                  <a:lnTo>
                    <a:pt x="703064" y="4560179"/>
                  </a:lnTo>
                  <a:lnTo>
                    <a:pt x="749520" y="4566698"/>
                  </a:lnTo>
                  <a:lnTo>
                    <a:pt x="796748" y="4570662"/>
                  </a:lnTo>
                  <a:lnTo>
                    <a:pt x="844676" y="4572000"/>
                  </a:lnTo>
                  <a:lnTo>
                    <a:pt x="1738503" y="4572000"/>
                  </a:lnTo>
                  <a:lnTo>
                    <a:pt x="1786431" y="4570662"/>
                  </a:lnTo>
                  <a:lnTo>
                    <a:pt x="1833659" y="4566698"/>
                  </a:lnTo>
                  <a:lnTo>
                    <a:pt x="1880115" y="4560179"/>
                  </a:lnTo>
                  <a:lnTo>
                    <a:pt x="1925726" y="4551176"/>
                  </a:lnTo>
                  <a:lnTo>
                    <a:pt x="1970423" y="4539759"/>
                  </a:lnTo>
                  <a:lnTo>
                    <a:pt x="2014134" y="4526001"/>
                  </a:lnTo>
                  <a:lnTo>
                    <a:pt x="2056786" y="4509973"/>
                  </a:lnTo>
                  <a:lnTo>
                    <a:pt x="2098310" y="4491746"/>
                  </a:lnTo>
                  <a:lnTo>
                    <a:pt x="2138633" y="4471392"/>
                  </a:lnTo>
                  <a:lnTo>
                    <a:pt x="2177685" y="4448981"/>
                  </a:lnTo>
                  <a:lnTo>
                    <a:pt x="2215393" y="4424585"/>
                  </a:lnTo>
                  <a:lnTo>
                    <a:pt x="2251688" y="4398275"/>
                  </a:lnTo>
                  <a:lnTo>
                    <a:pt x="2286496" y="4370123"/>
                  </a:lnTo>
                  <a:lnTo>
                    <a:pt x="2319748" y="4340200"/>
                  </a:lnTo>
                  <a:lnTo>
                    <a:pt x="2351371" y="4308578"/>
                  </a:lnTo>
                  <a:lnTo>
                    <a:pt x="2381295" y="4275327"/>
                  </a:lnTo>
                  <a:lnTo>
                    <a:pt x="2409448" y="4240519"/>
                  </a:lnTo>
                  <a:lnTo>
                    <a:pt x="2435758" y="4204225"/>
                  </a:lnTo>
                  <a:lnTo>
                    <a:pt x="2460155" y="4166516"/>
                  </a:lnTo>
                  <a:lnTo>
                    <a:pt x="2482566" y="4127464"/>
                  </a:lnTo>
                  <a:lnTo>
                    <a:pt x="2502922" y="4087141"/>
                  </a:lnTo>
                  <a:lnTo>
                    <a:pt x="2521150" y="4045617"/>
                  </a:lnTo>
                  <a:lnTo>
                    <a:pt x="2537179" y="4002963"/>
                  </a:lnTo>
                  <a:lnTo>
                    <a:pt x="2550937" y="3959252"/>
                  </a:lnTo>
                  <a:lnTo>
                    <a:pt x="2562354" y="3914554"/>
                  </a:lnTo>
                  <a:lnTo>
                    <a:pt x="2571358" y="3868941"/>
                  </a:lnTo>
                  <a:lnTo>
                    <a:pt x="2577878" y="3822484"/>
                  </a:lnTo>
                  <a:lnTo>
                    <a:pt x="2581842" y="3775254"/>
                  </a:lnTo>
                  <a:lnTo>
                    <a:pt x="2583180" y="3727323"/>
                  </a:lnTo>
                  <a:lnTo>
                    <a:pt x="2583180" y="844677"/>
                  </a:lnTo>
                  <a:lnTo>
                    <a:pt x="2581842" y="796748"/>
                  </a:lnTo>
                  <a:lnTo>
                    <a:pt x="2577878" y="749520"/>
                  </a:lnTo>
                  <a:lnTo>
                    <a:pt x="2571358" y="703064"/>
                  </a:lnTo>
                  <a:lnTo>
                    <a:pt x="2562354" y="657453"/>
                  </a:lnTo>
                  <a:lnTo>
                    <a:pt x="2550937" y="612756"/>
                  </a:lnTo>
                  <a:lnTo>
                    <a:pt x="2537179" y="569045"/>
                  </a:lnTo>
                  <a:lnTo>
                    <a:pt x="2521150" y="526393"/>
                  </a:lnTo>
                  <a:lnTo>
                    <a:pt x="2502922" y="484869"/>
                  </a:lnTo>
                  <a:lnTo>
                    <a:pt x="2482566" y="444546"/>
                  </a:lnTo>
                  <a:lnTo>
                    <a:pt x="2460155" y="405494"/>
                  </a:lnTo>
                  <a:lnTo>
                    <a:pt x="2435758" y="367786"/>
                  </a:lnTo>
                  <a:lnTo>
                    <a:pt x="2409448" y="331491"/>
                  </a:lnTo>
                  <a:lnTo>
                    <a:pt x="2381295" y="296683"/>
                  </a:lnTo>
                  <a:lnTo>
                    <a:pt x="2351371" y="263431"/>
                  </a:lnTo>
                  <a:lnTo>
                    <a:pt x="2319748" y="231808"/>
                  </a:lnTo>
                  <a:lnTo>
                    <a:pt x="2286496" y="201884"/>
                  </a:lnTo>
                  <a:lnTo>
                    <a:pt x="2251688" y="173731"/>
                  </a:lnTo>
                  <a:lnTo>
                    <a:pt x="2215393" y="147421"/>
                  </a:lnTo>
                  <a:lnTo>
                    <a:pt x="2177685" y="123024"/>
                  </a:lnTo>
                  <a:lnTo>
                    <a:pt x="2138633" y="100613"/>
                  </a:lnTo>
                  <a:lnTo>
                    <a:pt x="2098310" y="80257"/>
                  </a:lnTo>
                  <a:lnTo>
                    <a:pt x="2056786" y="62029"/>
                  </a:lnTo>
                  <a:lnTo>
                    <a:pt x="2014134" y="46000"/>
                  </a:lnTo>
                  <a:lnTo>
                    <a:pt x="1970423" y="32242"/>
                  </a:lnTo>
                  <a:lnTo>
                    <a:pt x="1925726" y="20825"/>
                  </a:lnTo>
                  <a:lnTo>
                    <a:pt x="1880115" y="11821"/>
                  </a:lnTo>
                  <a:lnTo>
                    <a:pt x="1833659" y="5301"/>
                  </a:lnTo>
                  <a:lnTo>
                    <a:pt x="1786431" y="1337"/>
                  </a:lnTo>
                  <a:lnTo>
                    <a:pt x="17385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               </a:t>
              </a:r>
            </a:p>
            <a:p>
              <a:r>
                <a:rPr lang="ru-RU" dirty="0"/>
                <a:t> </a:t>
              </a:r>
            </a:p>
            <a:p>
              <a:r>
                <a:rPr lang="ru-RU" dirty="0"/>
                <a:t>            </a:t>
              </a:r>
              <a:r>
                <a:rPr lang="ru-RU" sz="28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 этап</a:t>
              </a:r>
            </a:p>
            <a:p>
              <a:endPara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endParaRPr lang="ru-RU"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endParaRPr lang="ru-RU" sz="2400" dirty="0"/>
            </a:p>
          </p:txBody>
        </p:sp>
        <p:sp>
          <p:nvSpPr>
            <p:cNvPr id="36" name="object 9"/>
            <p:cNvSpPr/>
            <p:nvPr/>
          </p:nvSpPr>
          <p:spPr>
            <a:xfrm>
              <a:off x="4719065" y="1820418"/>
              <a:ext cx="2583180" cy="4572000"/>
            </a:xfrm>
            <a:custGeom>
              <a:avLst/>
              <a:gdLst/>
              <a:ahLst/>
              <a:cxnLst/>
              <a:rect l="l" t="t" r="r" b="b"/>
              <a:pathLst>
                <a:path w="2583179" h="4572000">
                  <a:moveTo>
                    <a:pt x="0" y="844677"/>
                  </a:moveTo>
                  <a:lnTo>
                    <a:pt x="1337" y="796748"/>
                  </a:lnTo>
                  <a:lnTo>
                    <a:pt x="5301" y="749520"/>
                  </a:lnTo>
                  <a:lnTo>
                    <a:pt x="11821" y="703064"/>
                  </a:lnTo>
                  <a:lnTo>
                    <a:pt x="20825" y="657453"/>
                  </a:lnTo>
                  <a:lnTo>
                    <a:pt x="32242" y="612756"/>
                  </a:lnTo>
                  <a:lnTo>
                    <a:pt x="46000" y="569045"/>
                  </a:lnTo>
                  <a:lnTo>
                    <a:pt x="62029" y="526393"/>
                  </a:lnTo>
                  <a:lnTo>
                    <a:pt x="80257" y="484869"/>
                  </a:lnTo>
                  <a:lnTo>
                    <a:pt x="100613" y="444546"/>
                  </a:lnTo>
                  <a:lnTo>
                    <a:pt x="123024" y="405494"/>
                  </a:lnTo>
                  <a:lnTo>
                    <a:pt x="147421" y="367786"/>
                  </a:lnTo>
                  <a:lnTo>
                    <a:pt x="173731" y="331491"/>
                  </a:lnTo>
                  <a:lnTo>
                    <a:pt x="201884" y="296683"/>
                  </a:lnTo>
                  <a:lnTo>
                    <a:pt x="231808" y="263431"/>
                  </a:lnTo>
                  <a:lnTo>
                    <a:pt x="263431" y="231808"/>
                  </a:lnTo>
                  <a:lnTo>
                    <a:pt x="296683" y="201884"/>
                  </a:lnTo>
                  <a:lnTo>
                    <a:pt x="331491" y="173731"/>
                  </a:lnTo>
                  <a:lnTo>
                    <a:pt x="367786" y="147421"/>
                  </a:lnTo>
                  <a:lnTo>
                    <a:pt x="405494" y="123024"/>
                  </a:lnTo>
                  <a:lnTo>
                    <a:pt x="444546" y="100613"/>
                  </a:lnTo>
                  <a:lnTo>
                    <a:pt x="484869" y="80257"/>
                  </a:lnTo>
                  <a:lnTo>
                    <a:pt x="526393" y="62029"/>
                  </a:lnTo>
                  <a:lnTo>
                    <a:pt x="569045" y="46000"/>
                  </a:lnTo>
                  <a:lnTo>
                    <a:pt x="612756" y="32242"/>
                  </a:lnTo>
                  <a:lnTo>
                    <a:pt x="657453" y="20825"/>
                  </a:lnTo>
                  <a:lnTo>
                    <a:pt x="703064" y="11821"/>
                  </a:lnTo>
                  <a:lnTo>
                    <a:pt x="749520" y="5301"/>
                  </a:lnTo>
                  <a:lnTo>
                    <a:pt x="796748" y="1337"/>
                  </a:lnTo>
                  <a:lnTo>
                    <a:pt x="844676" y="0"/>
                  </a:lnTo>
                  <a:lnTo>
                    <a:pt x="1738503" y="0"/>
                  </a:lnTo>
                  <a:lnTo>
                    <a:pt x="1786431" y="1337"/>
                  </a:lnTo>
                  <a:lnTo>
                    <a:pt x="1833659" y="5301"/>
                  </a:lnTo>
                  <a:lnTo>
                    <a:pt x="1880115" y="11821"/>
                  </a:lnTo>
                  <a:lnTo>
                    <a:pt x="1925726" y="20825"/>
                  </a:lnTo>
                  <a:lnTo>
                    <a:pt x="1970423" y="32242"/>
                  </a:lnTo>
                  <a:lnTo>
                    <a:pt x="2014134" y="46000"/>
                  </a:lnTo>
                  <a:lnTo>
                    <a:pt x="2056786" y="62029"/>
                  </a:lnTo>
                  <a:lnTo>
                    <a:pt x="2098310" y="80257"/>
                  </a:lnTo>
                  <a:lnTo>
                    <a:pt x="2138633" y="100613"/>
                  </a:lnTo>
                  <a:lnTo>
                    <a:pt x="2177685" y="123024"/>
                  </a:lnTo>
                  <a:lnTo>
                    <a:pt x="2215393" y="147421"/>
                  </a:lnTo>
                  <a:lnTo>
                    <a:pt x="2251688" y="173731"/>
                  </a:lnTo>
                  <a:lnTo>
                    <a:pt x="2286496" y="201884"/>
                  </a:lnTo>
                  <a:lnTo>
                    <a:pt x="2319748" y="231808"/>
                  </a:lnTo>
                  <a:lnTo>
                    <a:pt x="2351371" y="263431"/>
                  </a:lnTo>
                  <a:lnTo>
                    <a:pt x="2381295" y="296683"/>
                  </a:lnTo>
                  <a:lnTo>
                    <a:pt x="2409448" y="331491"/>
                  </a:lnTo>
                  <a:lnTo>
                    <a:pt x="2435758" y="367786"/>
                  </a:lnTo>
                  <a:lnTo>
                    <a:pt x="2460155" y="405494"/>
                  </a:lnTo>
                  <a:lnTo>
                    <a:pt x="2482566" y="444546"/>
                  </a:lnTo>
                  <a:lnTo>
                    <a:pt x="2502922" y="484869"/>
                  </a:lnTo>
                  <a:lnTo>
                    <a:pt x="2521150" y="526393"/>
                  </a:lnTo>
                  <a:lnTo>
                    <a:pt x="2537179" y="569045"/>
                  </a:lnTo>
                  <a:lnTo>
                    <a:pt x="2550937" y="612756"/>
                  </a:lnTo>
                  <a:lnTo>
                    <a:pt x="2562354" y="657453"/>
                  </a:lnTo>
                  <a:lnTo>
                    <a:pt x="2571358" y="703064"/>
                  </a:lnTo>
                  <a:lnTo>
                    <a:pt x="2577878" y="749520"/>
                  </a:lnTo>
                  <a:lnTo>
                    <a:pt x="2581842" y="796748"/>
                  </a:lnTo>
                  <a:lnTo>
                    <a:pt x="2583180" y="844677"/>
                  </a:lnTo>
                  <a:lnTo>
                    <a:pt x="2583180" y="3727323"/>
                  </a:lnTo>
                  <a:lnTo>
                    <a:pt x="2581842" y="3775254"/>
                  </a:lnTo>
                  <a:lnTo>
                    <a:pt x="2577878" y="3822484"/>
                  </a:lnTo>
                  <a:lnTo>
                    <a:pt x="2571358" y="3868941"/>
                  </a:lnTo>
                  <a:lnTo>
                    <a:pt x="2562354" y="3914554"/>
                  </a:lnTo>
                  <a:lnTo>
                    <a:pt x="2550937" y="3959252"/>
                  </a:lnTo>
                  <a:lnTo>
                    <a:pt x="2537179" y="4002963"/>
                  </a:lnTo>
                  <a:lnTo>
                    <a:pt x="2521150" y="4045617"/>
                  </a:lnTo>
                  <a:lnTo>
                    <a:pt x="2502922" y="4087141"/>
                  </a:lnTo>
                  <a:lnTo>
                    <a:pt x="2482566" y="4127464"/>
                  </a:lnTo>
                  <a:lnTo>
                    <a:pt x="2460155" y="4166516"/>
                  </a:lnTo>
                  <a:lnTo>
                    <a:pt x="2435758" y="4204225"/>
                  </a:lnTo>
                  <a:lnTo>
                    <a:pt x="2409448" y="4240519"/>
                  </a:lnTo>
                  <a:lnTo>
                    <a:pt x="2381295" y="4275327"/>
                  </a:lnTo>
                  <a:lnTo>
                    <a:pt x="2351371" y="4308578"/>
                  </a:lnTo>
                  <a:lnTo>
                    <a:pt x="2319748" y="4340200"/>
                  </a:lnTo>
                  <a:lnTo>
                    <a:pt x="2286496" y="4370123"/>
                  </a:lnTo>
                  <a:lnTo>
                    <a:pt x="2251688" y="4398275"/>
                  </a:lnTo>
                  <a:lnTo>
                    <a:pt x="2215393" y="4424585"/>
                  </a:lnTo>
                  <a:lnTo>
                    <a:pt x="2177685" y="4448981"/>
                  </a:lnTo>
                  <a:lnTo>
                    <a:pt x="2138633" y="4471392"/>
                  </a:lnTo>
                  <a:lnTo>
                    <a:pt x="2098310" y="4491746"/>
                  </a:lnTo>
                  <a:lnTo>
                    <a:pt x="2056786" y="4509973"/>
                  </a:lnTo>
                  <a:lnTo>
                    <a:pt x="2014134" y="4526001"/>
                  </a:lnTo>
                  <a:lnTo>
                    <a:pt x="1970423" y="4539759"/>
                  </a:lnTo>
                  <a:lnTo>
                    <a:pt x="1925726" y="4551176"/>
                  </a:lnTo>
                  <a:lnTo>
                    <a:pt x="1880115" y="4560179"/>
                  </a:lnTo>
                  <a:lnTo>
                    <a:pt x="1833659" y="4566698"/>
                  </a:lnTo>
                  <a:lnTo>
                    <a:pt x="1786431" y="4570662"/>
                  </a:lnTo>
                  <a:lnTo>
                    <a:pt x="1738503" y="4572000"/>
                  </a:lnTo>
                  <a:lnTo>
                    <a:pt x="844676" y="4572000"/>
                  </a:lnTo>
                  <a:lnTo>
                    <a:pt x="796748" y="4570662"/>
                  </a:lnTo>
                  <a:lnTo>
                    <a:pt x="749520" y="4566698"/>
                  </a:lnTo>
                  <a:lnTo>
                    <a:pt x="703064" y="4560179"/>
                  </a:lnTo>
                  <a:lnTo>
                    <a:pt x="657453" y="4551176"/>
                  </a:lnTo>
                  <a:lnTo>
                    <a:pt x="612756" y="4539759"/>
                  </a:lnTo>
                  <a:lnTo>
                    <a:pt x="569045" y="4526001"/>
                  </a:lnTo>
                  <a:lnTo>
                    <a:pt x="526393" y="4509973"/>
                  </a:lnTo>
                  <a:lnTo>
                    <a:pt x="484869" y="4491746"/>
                  </a:lnTo>
                  <a:lnTo>
                    <a:pt x="444546" y="4471392"/>
                  </a:lnTo>
                  <a:lnTo>
                    <a:pt x="405494" y="4448981"/>
                  </a:lnTo>
                  <a:lnTo>
                    <a:pt x="367786" y="4424585"/>
                  </a:lnTo>
                  <a:lnTo>
                    <a:pt x="331491" y="4398275"/>
                  </a:lnTo>
                  <a:lnTo>
                    <a:pt x="296683" y="4370123"/>
                  </a:lnTo>
                  <a:lnTo>
                    <a:pt x="263431" y="4340200"/>
                  </a:lnTo>
                  <a:lnTo>
                    <a:pt x="231808" y="4308578"/>
                  </a:lnTo>
                  <a:lnTo>
                    <a:pt x="201884" y="4275327"/>
                  </a:lnTo>
                  <a:lnTo>
                    <a:pt x="173731" y="4240519"/>
                  </a:lnTo>
                  <a:lnTo>
                    <a:pt x="147421" y="4204225"/>
                  </a:lnTo>
                  <a:lnTo>
                    <a:pt x="123024" y="4166516"/>
                  </a:lnTo>
                  <a:lnTo>
                    <a:pt x="100613" y="4127464"/>
                  </a:lnTo>
                  <a:lnTo>
                    <a:pt x="80257" y="4087141"/>
                  </a:lnTo>
                  <a:lnTo>
                    <a:pt x="62029" y="4045617"/>
                  </a:lnTo>
                  <a:lnTo>
                    <a:pt x="46000" y="4002963"/>
                  </a:lnTo>
                  <a:lnTo>
                    <a:pt x="32242" y="3959252"/>
                  </a:lnTo>
                  <a:lnTo>
                    <a:pt x="20825" y="3914554"/>
                  </a:lnTo>
                  <a:lnTo>
                    <a:pt x="11821" y="3868941"/>
                  </a:lnTo>
                  <a:lnTo>
                    <a:pt x="5301" y="3822484"/>
                  </a:lnTo>
                  <a:lnTo>
                    <a:pt x="1337" y="3775254"/>
                  </a:lnTo>
                  <a:lnTo>
                    <a:pt x="0" y="3727323"/>
                  </a:lnTo>
                  <a:lnTo>
                    <a:pt x="0" y="84467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852761" y="5216150"/>
            <a:ext cx="1705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Усиление и </a:t>
            </a:r>
          </a:p>
          <a:p>
            <a:pPr algn="ctr"/>
            <a:r>
              <a:rPr lang="ru-RU" b="1" dirty="0"/>
              <a:t>развитие </a:t>
            </a:r>
          </a:p>
          <a:p>
            <a:pPr algn="ctr"/>
            <a:r>
              <a:rPr lang="ru-RU" b="1" dirty="0"/>
              <a:t>компетенций </a:t>
            </a:r>
          </a:p>
          <a:p>
            <a:pPr algn="ctr"/>
            <a:r>
              <a:rPr lang="ru-RU" b="1" dirty="0"/>
              <a:t>руководителя </a:t>
            </a:r>
          </a:p>
          <a:p>
            <a:pPr algn="ctr"/>
            <a:r>
              <a:rPr lang="ru-RU" b="1" dirty="0"/>
              <a:t>(лидера)</a:t>
            </a:r>
          </a:p>
        </p:txBody>
      </p:sp>
      <p:grpSp>
        <p:nvGrpSpPr>
          <p:cNvPr id="37" name="object 2"/>
          <p:cNvGrpSpPr/>
          <p:nvPr/>
        </p:nvGrpSpPr>
        <p:grpSpPr>
          <a:xfrm>
            <a:off x="8024801" y="3482764"/>
            <a:ext cx="2599649" cy="3535133"/>
            <a:chOff x="7987283" y="1635264"/>
            <a:chExt cx="3417570" cy="5069586"/>
          </a:xfrm>
        </p:grpSpPr>
        <p:pic>
          <p:nvPicPr>
            <p:cNvPr id="38" name="object 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87283" y="1635264"/>
              <a:ext cx="3417570" cy="5069586"/>
            </a:xfrm>
            <a:prstGeom prst="rect">
              <a:avLst/>
            </a:prstGeom>
          </p:spPr>
        </p:pic>
        <p:sp>
          <p:nvSpPr>
            <p:cNvPr id="40" name="object 5"/>
            <p:cNvSpPr/>
            <p:nvPr/>
          </p:nvSpPr>
          <p:spPr>
            <a:xfrm>
              <a:off x="8172449" y="1820418"/>
              <a:ext cx="2920365" cy="4572000"/>
            </a:xfrm>
            <a:custGeom>
              <a:avLst/>
              <a:gdLst/>
              <a:ahLst/>
              <a:cxnLst/>
              <a:rect l="l" t="t" r="r" b="b"/>
              <a:pathLst>
                <a:path w="2920365" h="4572000">
                  <a:moveTo>
                    <a:pt x="0" y="800227"/>
                  </a:moveTo>
                  <a:lnTo>
                    <a:pt x="1460" y="751478"/>
                  </a:lnTo>
                  <a:lnTo>
                    <a:pt x="5785" y="703502"/>
                  </a:lnTo>
                  <a:lnTo>
                    <a:pt x="12892" y="656383"/>
                  </a:lnTo>
                  <a:lnTo>
                    <a:pt x="22696" y="610203"/>
                  </a:lnTo>
                  <a:lnTo>
                    <a:pt x="35115" y="565047"/>
                  </a:lnTo>
                  <a:lnTo>
                    <a:pt x="50063" y="520999"/>
                  </a:lnTo>
                  <a:lnTo>
                    <a:pt x="67458" y="478141"/>
                  </a:lnTo>
                  <a:lnTo>
                    <a:pt x="87216" y="436558"/>
                  </a:lnTo>
                  <a:lnTo>
                    <a:pt x="109252" y="396334"/>
                  </a:lnTo>
                  <a:lnTo>
                    <a:pt x="133485" y="357551"/>
                  </a:lnTo>
                  <a:lnTo>
                    <a:pt x="159829" y="320295"/>
                  </a:lnTo>
                  <a:lnTo>
                    <a:pt x="188201" y="284648"/>
                  </a:lnTo>
                  <a:lnTo>
                    <a:pt x="218517" y="250694"/>
                  </a:lnTo>
                  <a:lnTo>
                    <a:pt x="250694" y="218517"/>
                  </a:lnTo>
                  <a:lnTo>
                    <a:pt x="284648" y="188201"/>
                  </a:lnTo>
                  <a:lnTo>
                    <a:pt x="320295" y="159829"/>
                  </a:lnTo>
                  <a:lnTo>
                    <a:pt x="357551" y="133485"/>
                  </a:lnTo>
                  <a:lnTo>
                    <a:pt x="396334" y="109252"/>
                  </a:lnTo>
                  <a:lnTo>
                    <a:pt x="436558" y="87216"/>
                  </a:lnTo>
                  <a:lnTo>
                    <a:pt x="478141" y="67458"/>
                  </a:lnTo>
                  <a:lnTo>
                    <a:pt x="520999" y="50063"/>
                  </a:lnTo>
                  <a:lnTo>
                    <a:pt x="565047" y="35115"/>
                  </a:lnTo>
                  <a:lnTo>
                    <a:pt x="610203" y="22696"/>
                  </a:lnTo>
                  <a:lnTo>
                    <a:pt x="656383" y="12892"/>
                  </a:lnTo>
                  <a:lnTo>
                    <a:pt x="703502" y="5785"/>
                  </a:lnTo>
                  <a:lnTo>
                    <a:pt x="751478" y="1460"/>
                  </a:lnTo>
                  <a:lnTo>
                    <a:pt x="800226" y="0"/>
                  </a:lnTo>
                  <a:lnTo>
                    <a:pt x="2119756" y="0"/>
                  </a:lnTo>
                  <a:lnTo>
                    <a:pt x="2168505" y="1460"/>
                  </a:lnTo>
                  <a:lnTo>
                    <a:pt x="2216481" y="5785"/>
                  </a:lnTo>
                  <a:lnTo>
                    <a:pt x="2263600" y="12892"/>
                  </a:lnTo>
                  <a:lnTo>
                    <a:pt x="2309780" y="22696"/>
                  </a:lnTo>
                  <a:lnTo>
                    <a:pt x="2354936" y="35115"/>
                  </a:lnTo>
                  <a:lnTo>
                    <a:pt x="2398984" y="50063"/>
                  </a:lnTo>
                  <a:lnTo>
                    <a:pt x="2441842" y="67458"/>
                  </a:lnTo>
                  <a:lnTo>
                    <a:pt x="2483425" y="87216"/>
                  </a:lnTo>
                  <a:lnTo>
                    <a:pt x="2523649" y="109252"/>
                  </a:lnTo>
                  <a:lnTo>
                    <a:pt x="2562432" y="133485"/>
                  </a:lnTo>
                  <a:lnTo>
                    <a:pt x="2599688" y="159829"/>
                  </a:lnTo>
                  <a:lnTo>
                    <a:pt x="2635335" y="188201"/>
                  </a:lnTo>
                  <a:lnTo>
                    <a:pt x="2669289" y="218517"/>
                  </a:lnTo>
                  <a:lnTo>
                    <a:pt x="2701466" y="250694"/>
                  </a:lnTo>
                  <a:lnTo>
                    <a:pt x="2731782" y="284648"/>
                  </a:lnTo>
                  <a:lnTo>
                    <a:pt x="2760154" y="320295"/>
                  </a:lnTo>
                  <a:lnTo>
                    <a:pt x="2786498" y="357551"/>
                  </a:lnTo>
                  <a:lnTo>
                    <a:pt x="2810731" y="396334"/>
                  </a:lnTo>
                  <a:lnTo>
                    <a:pt x="2832767" y="436558"/>
                  </a:lnTo>
                  <a:lnTo>
                    <a:pt x="2852525" y="478141"/>
                  </a:lnTo>
                  <a:lnTo>
                    <a:pt x="2869920" y="520999"/>
                  </a:lnTo>
                  <a:lnTo>
                    <a:pt x="2884868" y="565047"/>
                  </a:lnTo>
                  <a:lnTo>
                    <a:pt x="2897287" y="610203"/>
                  </a:lnTo>
                  <a:lnTo>
                    <a:pt x="2907091" y="656383"/>
                  </a:lnTo>
                  <a:lnTo>
                    <a:pt x="2914198" y="703502"/>
                  </a:lnTo>
                  <a:lnTo>
                    <a:pt x="2918523" y="751478"/>
                  </a:lnTo>
                  <a:lnTo>
                    <a:pt x="2919983" y="800227"/>
                  </a:lnTo>
                  <a:lnTo>
                    <a:pt x="2919983" y="3771785"/>
                  </a:lnTo>
                  <a:lnTo>
                    <a:pt x="2918523" y="3820532"/>
                  </a:lnTo>
                  <a:lnTo>
                    <a:pt x="2914198" y="3868507"/>
                  </a:lnTo>
                  <a:lnTo>
                    <a:pt x="2907091" y="3915625"/>
                  </a:lnTo>
                  <a:lnTo>
                    <a:pt x="2897287" y="3961804"/>
                  </a:lnTo>
                  <a:lnTo>
                    <a:pt x="2884868" y="4006959"/>
                  </a:lnTo>
                  <a:lnTo>
                    <a:pt x="2869920" y="4051006"/>
                  </a:lnTo>
                  <a:lnTo>
                    <a:pt x="2852525" y="4093863"/>
                  </a:lnTo>
                  <a:lnTo>
                    <a:pt x="2832767" y="4135445"/>
                  </a:lnTo>
                  <a:lnTo>
                    <a:pt x="2810731" y="4175669"/>
                  </a:lnTo>
                  <a:lnTo>
                    <a:pt x="2786498" y="4214451"/>
                  </a:lnTo>
                  <a:lnTo>
                    <a:pt x="2760154" y="4251707"/>
                  </a:lnTo>
                  <a:lnTo>
                    <a:pt x="2731782" y="4287354"/>
                  </a:lnTo>
                  <a:lnTo>
                    <a:pt x="2701466" y="4321307"/>
                  </a:lnTo>
                  <a:lnTo>
                    <a:pt x="2669289" y="4353484"/>
                  </a:lnTo>
                  <a:lnTo>
                    <a:pt x="2635335" y="4383800"/>
                  </a:lnTo>
                  <a:lnTo>
                    <a:pt x="2599688" y="4412171"/>
                  </a:lnTo>
                  <a:lnTo>
                    <a:pt x="2562432" y="4438515"/>
                  </a:lnTo>
                  <a:lnTo>
                    <a:pt x="2523649" y="4462747"/>
                  </a:lnTo>
                  <a:lnTo>
                    <a:pt x="2483425" y="4484784"/>
                  </a:lnTo>
                  <a:lnTo>
                    <a:pt x="2441842" y="4504541"/>
                  </a:lnTo>
                  <a:lnTo>
                    <a:pt x="2398984" y="4521936"/>
                  </a:lnTo>
                  <a:lnTo>
                    <a:pt x="2354936" y="4536885"/>
                  </a:lnTo>
                  <a:lnTo>
                    <a:pt x="2309780" y="4549303"/>
                  </a:lnTo>
                  <a:lnTo>
                    <a:pt x="2263600" y="4559107"/>
                  </a:lnTo>
                  <a:lnTo>
                    <a:pt x="2216481" y="4566214"/>
                  </a:lnTo>
                  <a:lnTo>
                    <a:pt x="2168505" y="4570539"/>
                  </a:lnTo>
                  <a:lnTo>
                    <a:pt x="2119756" y="4572000"/>
                  </a:lnTo>
                  <a:lnTo>
                    <a:pt x="800226" y="4572000"/>
                  </a:lnTo>
                  <a:lnTo>
                    <a:pt x="751478" y="4570539"/>
                  </a:lnTo>
                  <a:lnTo>
                    <a:pt x="703502" y="4566214"/>
                  </a:lnTo>
                  <a:lnTo>
                    <a:pt x="656383" y="4559107"/>
                  </a:lnTo>
                  <a:lnTo>
                    <a:pt x="610203" y="4549303"/>
                  </a:lnTo>
                  <a:lnTo>
                    <a:pt x="565047" y="4536885"/>
                  </a:lnTo>
                  <a:lnTo>
                    <a:pt x="520999" y="4521936"/>
                  </a:lnTo>
                  <a:lnTo>
                    <a:pt x="478141" y="4504541"/>
                  </a:lnTo>
                  <a:lnTo>
                    <a:pt x="436558" y="4484784"/>
                  </a:lnTo>
                  <a:lnTo>
                    <a:pt x="396334" y="4462747"/>
                  </a:lnTo>
                  <a:lnTo>
                    <a:pt x="357551" y="4438515"/>
                  </a:lnTo>
                  <a:lnTo>
                    <a:pt x="320295" y="4412171"/>
                  </a:lnTo>
                  <a:lnTo>
                    <a:pt x="284648" y="4383800"/>
                  </a:lnTo>
                  <a:lnTo>
                    <a:pt x="250694" y="4353484"/>
                  </a:lnTo>
                  <a:lnTo>
                    <a:pt x="218517" y="4321307"/>
                  </a:lnTo>
                  <a:lnTo>
                    <a:pt x="188201" y="4287354"/>
                  </a:lnTo>
                  <a:lnTo>
                    <a:pt x="159829" y="4251707"/>
                  </a:lnTo>
                  <a:lnTo>
                    <a:pt x="133485" y="4214451"/>
                  </a:lnTo>
                  <a:lnTo>
                    <a:pt x="109252" y="4175669"/>
                  </a:lnTo>
                  <a:lnTo>
                    <a:pt x="87216" y="4135445"/>
                  </a:lnTo>
                  <a:lnTo>
                    <a:pt x="67458" y="4093863"/>
                  </a:lnTo>
                  <a:lnTo>
                    <a:pt x="50063" y="4051006"/>
                  </a:lnTo>
                  <a:lnTo>
                    <a:pt x="35115" y="4006959"/>
                  </a:lnTo>
                  <a:lnTo>
                    <a:pt x="22696" y="3961804"/>
                  </a:lnTo>
                  <a:lnTo>
                    <a:pt x="12892" y="3915625"/>
                  </a:lnTo>
                  <a:lnTo>
                    <a:pt x="5785" y="3868507"/>
                  </a:lnTo>
                  <a:lnTo>
                    <a:pt x="1460" y="3820532"/>
                  </a:lnTo>
                  <a:lnTo>
                    <a:pt x="0" y="3771785"/>
                  </a:lnTo>
                  <a:lnTo>
                    <a:pt x="0" y="80022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"/>
            <p:cNvSpPr/>
            <p:nvPr/>
          </p:nvSpPr>
          <p:spPr>
            <a:xfrm>
              <a:off x="8172450" y="1809885"/>
              <a:ext cx="2920365" cy="4571999"/>
            </a:xfrm>
            <a:custGeom>
              <a:avLst/>
              <a:gdLst/>
              <a:ahLst/>
              <a:cxnLst/>
              <a:rect l="l" t="t" r="r" b="b"/>
              <a:pathLst>
                <a:path w="2920365" h="4572000">
                  <a:moveTo>
                    <a:pt x="2119756" y="0"/>
                  </a:moveTo>
                  <a:lnTo>
                    <a:pt x="800226" y="0"/>
                  </a:lnTo>
                  <a:lnTo>
                    <a:pt x="751478" y="1460"/>
                  </a:lnTo>
                  <a:lnTo>
                    <a:pt x="703502" y="5785"/>
                  </a:lnTo>
                  <a:lnTo>
                    <a:pt x="656383" y="12892"/>
                  </a:lnTo>
                  <a:lnTo>
                    <a:pt x="610203" y="22696"/>
                  </a:lnTo>
                  <a:lnTo>
                    <a:pt x="565047" y="35115"/>
                  </a:lnTo>
                  <a:lnTo>
                    <a:pt x="520999" y="50063"/>
                  </a:lnTo>
                  <a:lnTo>
                    <a:pt x="478141" y="67458"/>
                  </a:lnTo>
                  <a:lnTo>
                    <a:pt x="436558" y="87216"/>
                  </a:lnTo>
                  <a:lnTo>
                    <a:pt x="396334" y="109252"/>
                  </a:lnTo>
                  <a:lnTo>
                    <a:pt x="357551" y="133485"/>
                  </a:lnTo>
                  <a:lnTo>
                    <a:pt x="320295" y="159829"/>
                  </a:lnTo>
                  <a:lnTo>
                    <a:pt x="284648" y="188201"/>
                  </a:lnTo>
                  <a:lnTo>
                    <a:pt x="250694" y="218517"/>
                  </a:lnTo>
                  <a:lnTo>
                    <a:pt x="218517" y="250694"/>
                  </a:lnTo>
                  <a:lnTo>
                    <a:pt x="188201" y="284648"/>
                  </a:lnTo>
                  <a:lnTo>
                    <a:pt x="159829" y="320295"/>
                  </a:lnTo>
                  <a:lnTo>
                    <a:pt x="133485" y="357551"/>
                  </a:lnTo>
                  <a:lnTo>
                    <a:pt x="109252" y="396334"/>
                  </a:lnTo>
                  <a:lnTo>
                    <a:pt x="87216" y="436558"/>
                  </a:lnTo>
                  <a:lnTo>
                    <a:pt x="67458" y="478141"/>
                  </a:lnTo>
                  <a:lnTo>
                    <a:pt x="50063" y="520999"/>
                  </a:lnTo>
                  <a:lnTo>
                    <a:pt x="35115" y="565047"/>
                  </a:lnTo>
                  <a:lnTo>
                    <a:pt x="22696" y="610203"/>
                  </a:lnTo>
                  <a:lnTo>
                    <a:pt x="12892" y="656383"/>
                  </a:lnTo>
                  <a:lnTo>
                    <a:pt x="5785" y="703502"/>
                  </a:lnTo>
                  <a:lnTo>
                    <a:pt x="1460" y="751478"/>
                  </a:lnTo>
                  <a:lnTo>
                    <a:pt x="0" y="800227"/>
                  </a:lnTo>
                  <a:lnTo>
                    <a:pt x="0" y="3771785"/>
                  </a:lnTo>
                  <a:lnTo>
                    <a:pt x="1460" y="3820532"/>
                  </a:lnTo>
                  <a:lnTo>
                    <a:pt x="5785" y="3868507"/>
                  </a:lnTo>
                  <a:lnTo>
                    <a:pt x="12892" y="3915625"/>
                  </a:lnTo>
                  <a:lnTo>
                    <a:pt x="22696" y="3961804"/>
                  </a:lnTo>
                  <a:lnTo>
                    <a:pt x="35115" y="4006959"/>
                  </a:lnTo>
                  <a:lnTo>
                    <a:pt x="50063" y="4051006"/>
                  </a:lnTo>
                  <a:lnTo>
                    <a:pt x="67458" y="4093863"/>
                  </a:lnTo>
                  <a:lnTo>
                    <a:pt x="87216" y="4135445"/>
                  </a:lnTo>
                  <a:lnTo>
                    <a:pt x="109252" y="4175669"/>
                  </a:lnTo>
                  <a:lnTo>
                    <a:pt x="133485" y="4214451"/>
                  </a:lnTo>
                  <a:lnTo>
                    <a:pt x="159829" y="4251707"/>
                  </a:lnTo>
                  <a:lnTo>
                    <a:pt x="188201" y="4287354"/>
                  </a:lnTo>
                  <a:lnTo>
                    <a:pt x="218517" y="4321307"/>
                  </a:lnTo>
                  <a:lnTo>
                    <a:pt x="250694" y="4353484"/>
                  </a:lnTo>
                  <a:lnTo>
                    <a:pt x="284648" y="4383800"/>
                  </a:lnTo>
                  <a:lnTo>
                    <a:pt x="320295" y="4412171"/>
                  </a:lnTo>
                  <a:lnTo>
                    <a:pt x="357551" y="4438515"/>
                  </a:lnTo>
                  <a:lnTo>
                    <a:pt x="396334" y="4462747"/>
                  </a:lnTo>
                  <a:lnTo>
                    <a:pt x="436558" y="4484784"/>
                  </a:lnTo>
                  <a:lnTo>
                    <a:pt x="478141" y="4504541"/>
                  </a:lnTo>
                  <a:lnTo>
                    <a:pt x="520999" y="4521936"/>
                  </a:lnTo>
                  <a:lnTo>
                    <a:pt x="565047" y="4536885"/>
                  </a:lnTo>
                  <a:lnTo>
                    <a:pt x="610203" y="4549303"/>
                  </a:lnTo>
                  <a:lnTo>
                    <a:pt x="656383" y="4559107"/>
                  </a:lnTo>
                  <a:lnTo>
                    <a:pt x="703502" y="4566214"/>
                  </a:lnTo>
                  <a:lnTo>
                    <a:pt x="751478" y="4570539"/>
                  </a:lnTo>
                  <a:lnTo>
                    <a:pt x="800226" y="4572000"/>
                  </a:lnTo>
                  <a:lnTo>
                    <a:pt x="2119756" y="4572000"/>
                  </a:lnTo>
                  <a:lnTo>
                    <a:pt x="2168505" y="4570539"/>
                  </a:lnTo>
                  <a:lnTo>
                    <a:pt x="2216481" y="4566214"/>
                  </a:lnTo>
                  <a:lnTo>
                    <a:pt x="2263600" y="4559107"/>
                  </a:lnTo>
                  <a:lnTo>
                    <a:pt x="2309780" y="4549303"/>
                  </a:lnTo>
                  <a:lnTo>
                    <a:pt x="2354936" y="4536885"/>
                  </a:lnTo>
                  <a:lnTo>
                    <a:pt x="2398984" y="4521936"/>
                  </a:lnTo>
                  <a:lnTo>
                    <a:pt x="2441842" y="4504541"/>
                  </a:lnTo>
                  <a:lnTo>
                    <a:pt x="2483425" y="4484784"/>
                  </a:lnTo>
                  <a:lnTo>
                    <a:pt x="2523649" y="4462747"/>
                  </a:lnTo>
                  <a:lnTo>
                    <a:pt x="2562432" y="4438515"/>
                  </a:lnTo>
                  <a:lnTo>
                    <a:pt x="2599688" y="4412171"/>
                  </a:lnTo>
                  <a:lnTo>
                    <a:pt x="2635335" y="4383800"/>
                  </a:lnTo>
                  <a:lnTo>
                    <a:pt x="2669289" y="4353484"/>
                  </a:lnTo>
                  <a:lnTo>
                    <a:pt x="2701466" y="4321307"/>
                  </a:lnTo>
                  <a:lnTo>
                    <a:pt x="2731782" y="4287354"/>
                  </a:lnTo>
                  <a:lnTo>
                    <a:pt x="2760154" y="4251707"/>
                  </a:lnTo>
                  <a:lnTo>
                    <a:pt x="2786498" y="4214451"/>
                  </a:lnTo>
                  <a:lnTo>
                    <a:pt x="2810731" y="4175669"/>
                  </a:lnTo>
                  <a:lnTo>
                    <a:pt x="2832767" y="4135445"/>
                  </a:lnTo>
                  <a:lnTo>
                    <a:pt x="2852525" y="4093863"/>
                  </a:lnTo>
                  <a:lnTo>
                    <a:pt x="2869920" y="4051006"/>
                  </a:lnTo>
                  <a:lnTo>
                    <a:pt x="2884868" y="4006959"/>
                  </a:lnTo>
                  <a:lnTo>
                    <a:pt x="2897287" y="3961804"/>
                  </a:lnTo>
                  <a:lnTo>
                    <a:pt x="2907091" y="3915625"/>
                  </a:lnTo>
                  <a:lnTo>
                    <a:pt x="2914198" y="3868507"/>
                  </a:lnTo>
                  <a:lnTo>
                    <a:pt x="2918523" y="3820532"/>
                  </a:lnTo>
                  <a:lnTo>
                    <a:pt x="2919983" y="3771785"/>
                  </a:lnTo>
                  <a:lnTo>
                    <a:pt x="2919983" y="800227"/>
                  </a:lnTo>
                  <a:lnTo>
                    <a:pt x="2918523" y="751478"/>
                  </a:lnTo>
                  <a:lnTo>
                    <a:pt x="2914198" y="703502"/>
                  </a:lnTo>
                  <a:lnTo>
                    <a:pt x="2907091" y="656383"/>
                  </a:lnTo>
                  <a:lnTo>
                    <a:pt x="2897287" y="610203"/>
                  </a:lnTo>
                  <a:lnTo>
                    <a:pt x="2884868" y="565047"/>
                  </a:lnTo>
                  <a:lnTo>
                    <a:pt x="2869920" y="520999"/>
                  </a:lnTo>
                  <a:lnTo>
                    <a:pt x="2852525" y="478141"/>
                  </a:lnTo>
                  <a:lnTo>
                    <a:pt x="2832767" y="436558"/>
                  </a:lnTo>
                  <a:lnTo>
                    <a:pt x="2810731" y="396334"/>
                  </a:lnTo>
                  <a:lnTo>
                    <a:pt x="2786498" y="357551"/>
                  </a:lnTo>
                  <a:lnTo>
                    <a:pt x="2760154" y="320295"/>
                  </a:lnTo>
                  <a:lnTo>
                    <a:pt x="2731782" y="284648"/>
                  </a:lnTo>
                  <a:lnTo>
                    <a:pt x="2701466" y="250694"/>
                  </a:lnTo>
                  <a:lnTo>
                    <a:pt x="2669289" y="218517"/>
                  </a:lnTo>
                  <a:lnTo>
                    <a:pt x="2635335" y="188201"/>
                  </a:lnTo>
                  <a:lnTo>
                    <a:pt x="2599688" y="159829"/>
                  </a:lnTo>
                  <a:lnTo>
                    <a:pt x="2562432" y="133485"/>
                  </a:lnTo>
                  <a:lnTo>
                    <a:pt x="2523649" y="109252"/>
                  </a:lnTo>
                  <a:lnTo>
                    <a:pt x="2483425" y="87216"/>
                  </a:lnTo>
                  <a:lnTo>
                    <a:pt x="2441842" y="67458"/>
                  </a:lnTo>
                  <a:lnTo>
                    <a:pt x="2398984" y="50063"/>
                  </a:lnTo>
                  <a:lnTo>
                    <a:pt x="2354936" y="35115"/>
                  </a:lnTo>
                  <a:lnTo>
                    <a:pt x="2309780" y="22696"/>
                  </a:lnTo>
                  <a:lnTo>
                    <a:pt x="2263600" y="12892"/>
                  </a:lnTo>
                  <a:lnTo>
                    <a:pt x="2216481" y="5785"/>
                  </a:lnTo>
                  <a:lnTo>
                    <a:pt x="2168505" y="1460"/>
                  </a:lnTo>
                  <a:lnTo>
                    <a:pt x="2119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endParaRPr lang="ru-RU" dirty="0"/>
            </a:p>
            <a:p>
              <a:pPr algn="ctr"/>
              <a:endPara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2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 этап</a:t>
              </a:r>
              <a:endParaRPr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305800" y="5524881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Заключительный </a:t>
            </a:r>
          </a:p>
          <a:p>
            <a:pPr algn="ctr"/>
            <a:r>
              <a:rPr lang="ru-RU" b="1" dirty="0"/>
              <a:t>этап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2286000" y="4713976"/>
            <a:ext cx="26178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6523926" y="4677090"/>
            <a:ext cx="2438400" cy="558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1540500" y="4615314"/>
            <a:ext cx="636614" cy="6819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5284406" y="4615314"/>
            <a:ext cx="636614" cy="6819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8988490" y="4740245"/>
            <a:ext cx="636614" cy="6819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32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53" y="772594"/>
            <a:ext cx="12237530" cy="6272216"/>
            <a:chOff x="114463" y="1165857"/>
            <a:chExt cx="12192000" cy="5692140"/>
          </a:xfrm>
        </p:grpSpPr>
        <p:sp>
          <p:nvSpPr>
            <p:cNvPr id="3" name="object 3"/>
            <p:cNvSpPr/>
            <p:nvPr/>
          </p:nvSpPr>
          <p:spPr>
            <a:xfrm>
              <a:off x="114463" y="1165857"/>
              <a:ext cx="12192000" cy="5692140"/>
            </a:xfrm>
            <a:custGeom>
              <a:avLst/>
              <a:gdLst/>
              <a:ahLst/>
              <a:cxnLst/>
              <a:rect l="l" t="t" r="r" b="b"/>
              <a:pathLst>
                <a:path w="12192000" h="5692140">
                  <a:moveTo>
                    <a:pt x="12192000" y="0"/>
                  </a:moveTo>
                  <a:lnTo>
                    <a:pt x="0" y="0"/>
                  </a:lnTo>
                  <a:lnTo>
                    <a:pt x="0" y="5692140"/>
                  </a:lnTo>
                  <a:lnTo>
                    <a:pt x="12192000" y="569214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5973" y="1513543"/>
              <a:ext cx="8365957" cy="53444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57275" y="2194300"/>
              <a:ext cx="8243362" cy="414916"/>
            </a:xfrm>
            <a:custGeom>
              <a:avLst/>
              <a:gdLst/>
              <a:ahLst/>
              <a:cxnLst/>
              <a:rect l="l" t="t" r="r" b="b"/>
              <a:pathLst>
                <a:path w="7940040" h="307975">
                  <a:moveTo>
                    <a:pt x="7940040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7940040" y="307847"/>
                  </a:lnTo>
                  <a:lnTo>
                    <a:pt x="7940040" y="0"/>
                  </a:lnTo>
                  <a:close/>
                </a:path>
              </a:pathLst>
            </a:custGeom>
            <a:solidFill>
              <a:srgbClr val="4F80B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2800" b="1" dirty="0"/>
                <a:t>Мероприятия по наставничеству</a:t>
              </a:r>
              <a:endParaRPr sz="2800" b="1" dirty="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929" y="3299631"/>
            <a:ext cx="3789045" cy="3797935"/>
            <a:chOff x="-9524" y="3069717"/>
            <a:chExt cx="3789045" cy="3797935"/>
          </a:xfrm>
        </p:grpSpPr>
        <p:sp>
          <p:nvSpPr>
            <p:cNvPr id="12" name="object 12"/>
            <p:cNvSpPr/>
            <p:nvPr/>
          </p:nvSpPr>
          <p:spPr>
            <a:xfrm>
              <a:off x="0" y="3079242"/>
              <a:ext cx="3769995" cy="3778885"/>
            </a:xfrm>
            <a:custGeom>
              <a:avLst/>
              <a:gdLst/>
              <a:ahLst/>
              <a:cxnLst/>
              <a:rect l="l" t="t" r="r" b="b"/>
              <a:pathLst>
                <a:path w="3769995" h="3778884">
                  <a:moveTo>
                    <a:pt x="1827275" y="0"/>
                  </a:moveTo>
                  <a:lnTo>
                    <a:pt x="1875172" y="583"/>
                  </a:lnTo>
                  <a:lnTo>
                    <a:pt x="1922783" y="2323"/>
                  </a:lnTo>
                  <a:lnTo>
                    <a:pt x="1970097" y="5207"/>
                  </a:lnTo>
                  <a:lnTo>
                    <a:pt x="2017098" y="9221"/>
                  </a:lnTo>
                  <a:lnTo>
                    <a:pt x="2063776" y="14353"/>
                  </a:lnTo>
                  <a:lnTo>
                    <a:pt x="2110115" y="20588"/>
                  </a:lnTo>
                  <a:lnTo>
                    <a:pt x="2156102" y="27913"/>
                  </a:lnTo>
                  <a:lnTo>
                    <a:pt x="2201725" y="36315"/>
                  </a:lnTo>
                  <a:lnTo>
                    <a:pt x="2246970" y="45781"/>
                  </a:lnTo>
                  <a:lnTo>
                    <a:pt x="2291824" y="56297"/>
                  </a:lnTo>
                  <a:lnTo>
                    <a:pt x="2336273" y="67849"/>
                  </a:lnTo>
                  <a:lnTo>
                    <a:pt x="2380305" y="80425"/>
                  </a:lnTo>
                  <a:lnTo>
                    <a:pt x="2423905" y="94010"/>
                  </a:lnTo>
                  <a:lnTo>
                    <a:pt x="2467061" y="108592"/>
                  </a:lnTo>
                  <a:lnTo>
                    <a:pt x="2509759" y="124157"/>
                  </a:lnTo>
                  <a:lnTo>
                    <a:pt x="2551987" y="140692"/>
                  </a:lnTo>
                  <a:lnTo>
                    <a:pt x="2593730" y="158183"/>
                  </a:lnTo>
                  <a:lnTo>
                    <a:pt x="2634975" y="176617"/>
                  </a:lnTo>
                  <a:lnTo>
                    <a:pt x="2675709" y="195980"/>
                  </a:lnTo>
                  <a:lnTo>
                    <a:pt x="2715920" y="216260"/>
                  </a:lnTo>
                  <a:lnTo>
                    <a:pt x="2755593" y="237442"/>
                  </a:lnTo>
                  <a:lnTo>
                    <a:pt x="2794715" y="259514"/>
                  </a:lnTo>
                  <a:lnTo>
                    <a:pt x="2833273" y="282461"/>
                  </a:lnTo>
                  <a:lnTo>
                    <a:pt x="2871253" y="306272"/>
                  </a:lnTo>
                  <a:lnTo>
                    <a:pt x="2908643" y="330931"/>
                  </a:lnTo>
                  <a:lnTo>
                    <a:pt x="2945429" y="356426"/>
                  </a:lnTo>
                  <a:lnTo>
                    <a:pt x="2981598" y="382744"/>
                  </a:lnTo>
                  <a:lnTo>
                    <a:pt x="3017137" y="409870"/>
                  </a:lnTo>
                  <a:lnTo>
                    <a:pt x="3052031" y="437792"/>
                  </a:lnTo>
                  <a:lnTo>
                    <a:pt x="3086268" y="466497"/>
                  </a:lnTo>
                  <a:lnTo>
                    <a:pt x="3119835" y="495970"/>
                  </a:lnTo>
                  <a:lnTo>
                    <a:pt x="3152719" y="526198"/>
                  </a:lnTo>
                  <a:lnTo>
                    <a:pt x="3184905" y="557169"/>
                  </a:lnTo>
                  <a:lnTo>
                    <a:pt x="3216381" y="588868"/>
                  </a:lnTo>
                  <a:lnTo>
                    <a:pt x="3247133" y="621283"/>
                  </a:lnTo>
                  <a:lnTo>
                    <a:pt x="3277149" y="654399"/>
                  </a:lnTo>
                  <a:lnTo>
                    <a:pt x="3306414" y="688204"/>
                  </a:lnTo>
                  <a:lnTo>
                    <a:pt x="3334916" y="722683"/>
                  </a:lnTo>
                  <a:lnTo>
                    <a:pt x="3362642" y="757825"/>
                  </a:lnTo>
                  <a:lnTo>
                    <a:pt x="3389577" y="793615"/>
                  </a:lnTo>
                  <a:lnTo>
                    <a:pt x="3415708" y="830039"/>
                  </a:lnTo>
                  <a:lnTo>
                    <a:pt x="3441024" y="867086"/>
                  </a:lnTo>
                  <a:lnTo>
                    <a:pt x="3465509" y="904740"/>
                  </a:lnTo>
                  <a:lnTo>
                    <a:pt x="3489151" y="942989"/>
                  </a:lnTo>
                  <a:lnTo>
                    <a:pt x="3511936" y="981819"/>
                  </a:lnTo>
                  <a:lnTo>
                    <a:pt x="3533852" y="1021217"/>
                  </a:lnTo>
                  <a:lnTo>
                    <a:pt x="3554885" y="1061170"/>
                  </a:lnTo>
                  <a:lnTo>
                    <a:pt x="3575021" y="1101664"/>
                  </a:lnTo>
                  <a:lnTo>
                    <a:pt x="3594247" y="1142686"/>
                  </a:lnTo>
                  <a:lnTo>
                    <a:pt x="3612551" y="1184222"/>
                  </a:lnTo>
                  <a:lnTo>
                    <a:pt x="3629918" y="1226259"/>
                  </a:lnTo>
                  <a:lnTo>
                    <a:pt x="3646336" y="1268783"/>
                  </a:lnTo>
                  <a:lnTo>
                    <a:pt x="3661791" y="1311782"/>
                  </a:lnTo>
                  <a:lnTo>
                    <a:pt x="3676269" y="1355242"/>
                  </a:lnTo>
                  <a:lnTo>
                    <a:pt x="3689759" y="1399148"/>
                  </a:lnTo>
                  <a:lnTo>
                    <a:pt x="3702245" y="1443489"/>
                  </a:lnTo>
                  <a:lnTo>
                    <a:pt x="3713716" y="1488251"/>
                  </a:lnTo>
                  <a:lnTo>
                    <a:pt x="3724157" y="1533420"/>
                  </a:lnTo>
                  <a:lnTo>
                    <a:pt x="3733555" y="1578982"/>
                  </a:lnTo>
                  <a:lnTo>
                    <a:pt x="3741898" y="1624925"/>
                  </a:lnTo>
                  <a:lnTo>
                    <a:pt x="3749171" y="1671235"/>
                  </a:lnTo>
                  <a:lnTo>
                    <a:pt x="3755362" y="1717899"/>
                  </a:lnTo>
                  <a:lnTo>
                    <a:pt x="3760457" y="1764903"/>
                  </a:lnTo>
                  <a:lnTo>
                    <a:pt x="3764443" y="1812234"/>
                  </a:lnTo>
                  <a:lnTo>
                    <a:pt x="3767306" y="1859878"/>
                  </a:lnTo>
                  <a:lnTo>
                    <a:pt x="3769034" y="1907822"/>
                  </a:lnTo>
                  <a:lnTo>
                    <a:pt x="3769613" y="1956054"/>
                  </a:lnTo>
                  <a:lnTo>
                    <a:pt x="3769034" y="2004286"/>
                  </a:lnTo>
                  <a:lnTo>
                    <a:pt x="3767306" y="2052232"/>
                  </a:lnTo>
                  <a:lnTo>
                    <a:pt x="3764443" y="2099878"/>
                  </a:lnTo>
                  <a:lnTo>
                    <a:pt x="3760457" y="2147210"/>
                  </a:lnTo>
                  <a:lnTo>
                    <a:pt x="3755362" y="2194215"/>
                  </a:lnTo>
                  <a:lnTo>
                    <a:pt x="3749171" y="2240880"/>
                  </a:lnTo>
                  <a:lnTo>
                    <a:pt x="3741898" y="2287191"/>
                  </a:lnTo>
                  <a:lnTo>
                    <a:pt x="3733555" y="2333135"/>
                  </a:lnTo>
                  <a:lnTo>
                    <a:pt x="3724157" y="2378699"/>
                  </a:lnTo>
                  <a:lnTo>
                    <a:pt x="3713716" y="2423868"/>
                  </a:lnTo>
                  <a:lnTo>
                    <a:pt x="3702245" y="2468631"/>
                  </a:lnTo>
                  <a:lnTo>
                    <a:pt x="3689759" y="2512972"/>
                  </a:lnTo>
                  <a:lnTo>
                    <a:pt x="3676269" y="2556880"/>
                  </a:lnTo>
                  <a:lnTo>
                    <a:pt x="3661791" y="2600340"/>
                  </a:lnTo>
                  <a:lnTo>
                    <a:pt x="3646336" y="2643339"/>
                  </a:lnTo>
                  <a:lnTo>
                    <a:pt x="3629918" y="2685864"/>
                  </a:lnTo>
                  <a:lnTo>
                    <a:pt x="3612551" y="2727901"/>
                  </a:lnTo>
                  <a:lnTo>
                    <a:pt x="3594247" y="2769438"/>
                  </a:lnTo>
                  <a:lnTo>
                    <a:pt x="3575021" y="2810460"/>
                  </a:lnTo>
                  <a:lnTo>
                    <a:pt x="3554885" y="2850954"/>
                  </a:lnTo>
                  <a:lnTo>
                    <a:pt x="3533852" y="2890907"/>
                  </a:lnTo>
                  <a:lnTo>
                    <a:pt x="3511936" y="2930305"/>
                  </a:lnTo>
                  <a:lnTo>
                    <a:pt x="3489151" y="2969135"/>
                  </a:lnTo>
                  <a:lnTo>
                    <a:pt x="3465509" y="3007384"/>
                  </a:lnTo>
                  <a:lnTo>
                    <a:pt x="3441024" y="3045038"/>
                  </a:lnTo>
                  <a:lnTo>
                    <a:pt x="3415708" y="3082084"/>
                  </a:lnTo>
                  <a:lnTo>
                    <a:pt x="3389577" y="3118509"/>
                  </a:lnTo>
                  <a:lnTo>
                    <a:pt x="3362642" y="3154298"/>
                  </a:lnTo>
                  <a:lnTo>
                    <a:pt x="3334916" y="3189439"/>
                  </a:lnTo>
                  <a:lnTo>
                    <a:pt x="3306414" y="3223919"/>
                  </a:lnTo>
                  <a:lnTo>
                    <a:pt x="3277149" y="3257723"/>
                  </a:lnTo>
                  <a:lnTo>
                    <a:pt x="3247133" y="3290839"/>
                  </a:lnTo>
                  <a:lnTo>
                    <a:pt x="3216381" y="3323253"/>
                  </a:lnTo>
                  <a:lnTo>
                    <a:pt x="3184905" y="3354952"/>
                  </a:lnTo>
                  <a:lnTo>
                    <a:pt x="3152719" y="3385922"/>
                  </a:lnTo>
                  <a:lnTo>
                    <a:pt x="3119835" y="3416150"/>
                  </a:lnTo>
                  <a:lnTo>
                    <a:pt x="3086268" y="3445623"/>
                  </a:lnTo>
                  <a:lnTo>
                    <a:pt x="3052031" y="3474327"/>
                  </a:lnTo>
                  <a:lnTo>
                    <a:pt x="3017137" y="3502248"/>
                  </a:lnTo>
                  <a:lnTo>
                    <a:pt x="2981598" y="3529374"/>
                  </a:lnTo>
                  <a:lnTo>
                    <a:pt x="2945429" y="3555691"/>
                  </a:lnTo>
                  <a:lnTo>
                    <a:pt x="2908643" y="3581186"/>
                  </a:lnTo>
                  <a:lnTo>
                    <a:pt x="2871253" y="3605845"/>
                  </a:lnTo>
                  <a:lnTo>
                    <a:pt x="2833273" y="3629654"/>
                  </a:lnTo>
                  <a:lnTo>
                    <a:pt x="2794715" y="3652601"/>
                  </a:lnTo>
                  <a:lnTo>
                    <a:pt x="2755593" y="3674673"/>
                  </a:lnTo>
                  <a:lnTo>
                    <a:pt x="2715920" y="3695854"/>
                  </a:lnTo>
                  <a:lnTo>
                    <a:pt x="2675709" y="3716133"/>
                  </a:lnTo>
                  <a:lnTo>
                    <a:pt x="2634975" y="3735496"/>
                  </a:lnTo>
                  <a:lnTo>
                    <a:pt x="2593730" y="3753930"/>
                  </a:lnTo>
                  <a:lnTo>
                    <a:pt x="2551987" y="3771420"/>
                  </a:lnTo>
                  <a:lnTo>
                    <a:pt x="2533252" y="3778756"/>
                  </a:lnTo>
                </a:path>
                <a:path w="3769995" h="3778884">
                  <a:moveTo>
                    <a:pt x="1121319" y="3778756"/>
                  </a:moveTo>
                  <a:lnTo>
                    <a:pt x="1060842" y="3753930"/>
                  </a:lnTo>
                  <a:lnTo>
                    <a:pt x="1019597" y="3735496"/>
                  </a:lnTo>
                  <a:lnTo>
                    <a:pt x="978863" y="3716133"/>
                  </a:lnTo>
                  <a:lnTo>
                    <a:pt x="938653" y="3695854"/>
                  </a:lnTo>
                  <a:lnTo>
                    <a:pt x="898980" y="3674673"/>
                  </a:lnTo>
                  <a:lnTo>
                    <a:pt x="859858" y="3652601"/>
                  </a:lnTo>
                  <a:lnTo>
                    <a:pt x="821300" y="3629654"/>
                  </a:lnTo>
                  <a:lnTo>
                    <a:pt x="783320" y="3605845"/>
                  </a:lnTo>
                  <a:lnTo>
                    <a:pt x="745930" y="3581186"/>
                  </a:lnTo>
                  <a:lnTo>
                    <a:pt x="709143" y="3555691"/>
                  </a:lnTo>
                  <a:lnTo>
                    <a:pt x="672974" y="3529374"/>
                  </a:lnTo>
                  <a:lnTo>
                    <a:pt x="637436" y="3502248"/>
                  </a:lnTo>
                  <a:lnTo>
                    <a:pt x="602541" y="3474327"/>
                  </a:lnTo>
                  <a:lnTo>
                    <a:pt x="568303" y="3445623"/>
                  </a:lnTo>
                  <a:lnTo>
                    <a:pt x="534735" y="3416150"/>
                  </a:lnTo>
                  <a:lnTo>
                    <a:pt x="501852" y="3385922"/>
                  </a:lnTo>
                  <a:lnTo>
                    <a:pt x="469665" y="3354952"/>
                  </a:lnTo>
                  <a:lnTo>
                    <a:pt x="438188" y="3323253"/>
                  </a:lnTo>
                  <a:lnTo>
                    <a:pt x="407435" y="3290839"/>
                  </a:lnTo>
                  <a:lnTo>
                    <a:pt x="377419" y="3257723"/>
                  </a:lnTo>
                  <a:lnTo>
                    <a:pt x="348153" y="3223919"/>
                  </a:lnTo>
                  <a:lnTo>
                    <a:pt x="319650" y="3189439"/>
                  </a:lnTo>
                  <a:lnTo>
                    <a:pt x="291924" y="3154298"/>
                  </a:lnTo>
                  <a:lnTo>
                    <a:pt x="264989" y="3118509"/>
                  </a:lnTo>
                  <a:lnTo>
                    <a:pt x="238856" y="3082084"/>
                  </a:lnTo>
                  <a:lnTo>
                    <a:pt x="213540" y="3045038"/>
                  </a:lnTo>
                  <a:lnTo>
                    <a:pt x="189054" y="3007384"/>
                  </a:lnTo>
                  <a:lnTo>
                    <a:pt x="165411" y="2969135"/>
                  </a:lnTo>
                  <a:lnTo>
                    <a:pt x="142625" y="2930305"/>
                  </a:lnTo>
                  <a:lnTo>
                    <a:pt x="120709" y="2890907"/>
                  </a:lnTo>
                  <a:lnTo>
                    <a:pt x="99675" y="2850954"/>
                  </a:lnTo>
                  <a:lnTo>
                    <a:pt x="79538" y="2810460"/>
                  </a:lnTo>
                  <a:lnTo>
                    <a:pt x="60311" y="2769438"/>
                  </a:lnTo>
                  <a:lnTo>
                    <a:pt x="42007" y="2727901"/>
                  </a:lnTo>
                  <a:lnTo>
                    <a:pt x="24639" y="2685864"/>
                  </a:lnTo>
                  <a:lnTo>
                    <a:pt x="8221" y="2643339"/>
                  </a:lnTo>
                  <a:lnTo>
                    <a:pt x="0" y="2620467"/>
                  </a:lnTo>
                </a:path>
                <a:path w="3769995" h="3778884">
                  <a:moveTo>
                    <a:pt x="0" y="1291655"/>
                  </a:moveTo>
                  <a:lnTo>
                    <a:pt x="24639" y="1226259"/>
                  </a:lnTo>
                  <a:lnTo>
                    <a:pt x="42007" y="1184222"/>
                  </a:lnTo>
                  <a:lnTo>
                    <a:pt x="60311" y="1142686"/>
                  </a:lnTo>
                  <a:lnTo>
                    <a:pt x="79538" y="1101664"/>
                  </a:lnTo>
                  <a:lnTo>
                    <a:pt x="99675" y="1061170"/>
                  </a:lnTo>
                  <a:lnTo>
                    <a:pt x="120709" y="1021217"/>
                  </a:lnTo>
                  <a:lnTo>
                    <a:pt x="142625" y="981819"/>
                  </a:lnTo>
                  <a:lnTo>
                    <a:pt x="165411" y="942989"/>
                  </a:lnTo>
                  <a:lnTo>
                    <a:pt x="189054" y="904740"/>
                  </a:lnTo>
                  <a:lnTo>
                    <a:pt x="213540" y="867086"/>
                  </a:lnTo>
                  <a:lnTo>
                    <a:pt x="238856" y="830039"/>
                  </a:lnTo>
                  <a:lnTo>
                    <a:pt x="264989" y="793615"/>
                  </a:lnTo>
                  <a:lnTo>
                    <a:pt x="291924" y="757825"/>
                  </a:lnTo>
                  <a:lnTo>
                    <a:pt x="319650" y="722683"/>
                  </a:lnTo>
                  <a:lnTo>
                    <a:pt x="348153" y="688204"/>
                  </a:lnTo>
                  <a:lnTo>
                    <a:pt x="377419" y="654399"/>
                  </a:lnTo>
                  <a:lnTo>
                    <a:pt x="407435" y="621283"/>
                  </a:lnTo>
                  <a:lnTo>
                    <a:pt x="438188" y="588868"/>
                  </a:lnTo>
                  <a:lnTo>
                    <a:pt x="469665" y="557169"/>
                  </a:lnTo>
                  <a:lnTo>
                    <a:pt x="501852" y="526198"/>
                  </a:lnTo>
                  <a:lnTo>
                    <a:pt x="534735" y="495970"/>
                  </a:lnTo>
                  <a:lnTo>
                    <a:pt x="568303" y="466497"/>
                  </a:lnTo>
                  <a:lnTo>
                    <a:pt x="602541" y="437792"/>
                  </a:lnTo>
                  <a:lnTo>
                    <a:pt x="637436" y="409870"/>
                  </a:lnTo>
                  <a:lnTo>
                    <a:pt x="672974" y="382744"/>
                  </a:lnTo>
                  <a:lnTo>
                    <a:pt x="709143" y="356426"/>
                  </a:lnTo>
                  <a:lnTo>
                    <a:pt x="745930" y="330931"/>
                  </a:lnTo>
                  <a:lnTo>
                    <a:pt x="783320" y="306272"/>
                  </a:lnTo>
                  <a:lnTo>
                    <a:pt x="821300" y="282461"/>
                  </a:lnTo>
                  <a:lnTo>
                    <a:pt x="859858" y="259514"/>
                  </a:lnTo>
                  <a:lnTo>
                    <a:pt x="898980" y="237442"/>
                  </a:lnTo>
                  <a:lnTo>
                    <a:pt x="938653" y="216260"/>
                  </a:lnTo>
                  <a:lnTo>
                    <a:pt x="978863" y="195980"/>
                  </a:lnTo>
                  <a:lnTo>
                    <a:pt x="1019597" y="176617"/>
                  </a:lnTo>
                  <a:lnTo>
                    <a:pt x="1060842" y="158183"/>
                  </a:lnTo>
                  <a:lnTo>
                    <a:pt x="1102585" y="140692"/>
                  </a:lnTo>
                  <a:lnTo>
                    <a:pt x="1144812" y="124157"/>
                  </a:lnTo>
                  <a:lnTo>
                    <a:pt x="1187509" y="108592"/>
                  </a:lnTo>
                  <a:lnTo>
                    <a:pt x="1230664" y="94010"/>
                  </a:lnTo>
                  <a:lnTo>
                    <a:pt x="1274264" y="80425"/>
                  </a:lnTo>
                  <a:lnTo>
                    <a:pt x="1318295" y="67849"/>
                  </a:lnTo>
                  <a:lnTo>
                    <a:pt x="1362743" y="56297"/>
                  </a:lnTo>
                  <a:lnTo>
                    <a:pt x="1407596" y="45781"/>
                  </a:lnTo>
                  <a:lnTo>
                    <a:pt x="1452839" y="36315"/>
                  </a:lnTo>
                  <a:lnTo>
                    <a:pt x="1498461" y="27913"/>
                  </a:lnTo>
                  <a:lnTo>
                    <a:pt x="1544447" y="20588"/>
                  </a:lnTo>
                  <a:lnTo>
                    <a:pt x="1590785" y="14353"/>
                  </a:lnTo>
                  <a:lnTo>
                    <a:pt x="1637460" y="9221"/>
                  </a:lnTo>
                  <a:lnTo>
                    <a:pt x="1684460" y="5207"/>
                  </a:lnTo>
                  <a:lnTo>
                    <a:pt x="1731772" y="2323"/>
                  </a:lnTo>
                  <a:lnTo>
                    <a:pt x="1779381" y="583"/>
                  </a:lnTo>
                  <a:lnTo>
                    <a:pt x="1827275" y="0"/>
                  </a:lnTo>
                </a:path>
              </a:pathLst>
            </a:custGeom>
            <a:ln w="19050">
              <a:solidFill>
                <a:srgbClr val="4B36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85160"/>
              <a:ext cx="3672840" cy="367283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8600" y="4829903"/>
            <a:ext cx="320040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5400" b="1" spc="-6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29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9625" y="286640"/>
            <a:ext cx="10174426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Ориентация в организации и вхождение в должность</a:t>
            </a:r>
            <a:endParaRPr sz="2200" dirty="0">
              <a:latin typeface="Arial Black" panose="020B0A04020102020204" pitchFamily="34" charset="0"/>
              <a:cs typeface="Tahoma"/>
            </a:endParaRPr>
          </a:p>
        </p:txBody>
      </p:sp>
      <p:sp>
        <p:nvSpPr>
          <p:cNvPr id="49" name="object 19"/>
          <p:cNvSpPr/>
          <p:nvPr/>
        </p:nvSpPr>
        <p:spPr>
          <a:xfrm>
            <a:off x="27453" y="824876"/>
            <a:ext cx="728980" cy="2011314"/>
          </a:xfrm>
          <a:custGeom>
            <a:avLst/>
            <a:gdLst/>
            <a:ahLst/>
            <a:cxnLst/>
            <a:rect l="l" t="t" r="r" b="b"/>
            <a:pathLst>
              <a:path w="728980" h="1788160">
                <a:moveTo>
                  <a:pt x="591121" y="0"/>
                </a:moveTo>
                <a:lnTo>
                  <a:pt x="0" y="0"/>
                </a:lnTo>
                <a:lnTo>
                  <a:pt x="0" y="1787652"/>
                </a:lnTo>
                <a:lnTo>
                  <a:pt x="591121" y="1787652"/>
                </a:lnTo>
                <a:lnTo>
                  <a:pt x="634535" y="1780652"/>
                </a:lnTo>
                <a:lnTo>
                  <a:pt x="672239" y="1761162"/>
                </a:lnTo>
                <a:lnTo>
                  <a:pt x="701971" y="1731443"/>
                </a:lnTo>
                <a:lnTo>
                  <a:pt x="721469" y="1693757"/>
                </a:lnTo>
                <a:lnTo>
                  <a:pt x="728472" y="1650364"/>
                </a:lnTo>
                <a:lnTo>
                  <a:pt x="728472" y="137287"/>
                </a:lnTo>
                <a:lnTo>
                  <a:pt x="721469" y="93894"/>
                </a:lnTo>
                <a:lnTo>
                  <a:pt x="701971" y="56208"/>
                </a:lnTo>
                <a:lnTo>
                  <a:pt x="672239" y="26489"/>
                </a:lnTo>
                <a:lnTo>
                  <a:pt x="634535" y="6999"/>
                </a:lnTo>
                <a:lnTo>
                  <a:pt x="59112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/>
          <p:nvPr/>
        </p:nvSpPr>
        <p:spPr>
          <a:xfrm>
            <a:off x="205170" y="1526870"/>
            <a:ext cx="306070" cy="941069"/>
          </a:xfrm>
          <a:custGeom>
            <a:avLst/>
            <a:gdLst/>
            <a:ahLst/>
            <a:cxnLst/>
            <a:rect l="l" t="t" r="r" b="b"/>
            <a:pathLst>
              <a:path w="306070" h="941069">
                <a:moveTo>
                  <a:pt x="206235" y="679323"/>
                </a:moveTo>
                <a:lnTo>
                  <a:pt x="205600" y="714755"/>
                </a:lnTo>
                <a:lnTo>
                  <a:pt x="3887" y="714755"/>
                </a:lnTo>
                <a:lnTo>
                  <a:pt x="2946" y="768350"/>
                </a:lnTo>
                <a:lnTo>
                  <a:pt x="204609" y="771905"/>
                </a:lnTo>
                <a:lnTo>
                  <a:pt x="202666" y="882776"/>
                </a:lnTo>
                <a:lnTo>
                  <a:pt x="940" y="882776"/>
                </a:lnTo>
                <a:lnTo>
                  <a:pt x="0" y="936371"/>
                </a:lnTo>
                <a:lnTo>
                  <a:pt x="248526" y="940688"/>
                </a:lnTo>
                <a:lnTo>
                  <a:pt x="249542" y="882776"/>
                </a:lnTo>
                <a:lnTo>
                  <a:pt x="202666" y="882776"/>
                </a:lnTo>
                <a:lnTo>
                  <a:pt x="1003" y="879221"/>
                </a:lnTo>
                <a:lnTo>
                  <a:pt x="249605" y="879221"/>
                </a:lnTo>
                <a:lnTo>
                  <a:pt x="252171" y="733043"/>
                </a:lnTo>
                <a:lnTo>
                  <a:pt x="304726" y="733043"/>
                </a:lnTo>
                <a:lnTo>
                  <a:pt x="305046" y="714755"/>
                </a:lnTo>
                <a:lnTo>
                  <a:pt x="205600" y="714755"/>
                </a:lnTo>
                <a:lnTo>
                  <a:pt x="3949" y="711200"/>
                </a:lnTo>
                <a:lnTo>
                  <a:pt x="305109" y="711200"/>
                </a:lnTo>
                <a:lnTo>
                  <a:pt x="305638" y="680974"/>
                </a:lnTo>
                <a:lnTo>
                  <a:pt x="206235" y="679323"/>
                </a:lnTo>
                <a:close/>
              </a:path>
              <a:path w="306070" h="941069">
                <a:moveTo>
                  <a:pt x="304726" y="733043"/>
                </a:moveTo>
                <a:lnTo>
                  <a:pt x="252171" y="733043"/>
                </a:lnTo>
                <a:lnTo>
                  <a:pt x="304711" y="733933"/>
                </a:lnTo>
                <a:lnTo>
                  <a:pt x="304726" y="733043"/>
                </a:lnTo>
                <a:close/>
              </a:path>
              <a:path w="306070" h="941069">
                <a:moveTo>
                  <a:pt x="162864" y="458977"/>
                </a:moveTo>
                <a:lnTo>
                  <a:pt x="162153" y="458977"/>
                </a:lnTo>
                <a:lnTo>
                  <a:pt x="147679" y="459523"/>
                </a:lnTo>
                <a:lnTo>
                  <a:pt x="109550" y="471042"/>
                </a:lnTo>
                <a:lnTo>
                  <a:pt x="74307" y="506095"/>
                </a:lnTo>
                <a:lnTo>
                  <a:pt x="62349" y="542974"/>
                </a:lnTo>
                <a:lnTo>
                  <a:pt x="61353" y="556640"/>
                </a:lnTo>
                <a:lnTo>
                  <a:pt x="61891" y="570690"/>
                </a:lnTo>
                <a:lnTo>
                  <a:pt x="73037" y="608838"/>
                </a:lnTo>
                <a:lnTo>
                  <a:pt x="97022" y="638573"/>
                </a:lnTo>
                <a:lnTo>
                  <a:pt x="131294" y="656447"/>
                </a:lnTo>
                <a:lnTo>
                  <a:pt x="157911" y="660273"/>
                </a:lnTo>
                <a:lnTo>
                  <a:pt x="171749" y="659630"/>
                </a:lnTo>
                <a:lnTo>
                  <a:pt x="208914" y="647700"/>
                </a:lnTo>
                <a:lnTo>
                  <a:pt x="237443" y="621553"/>
                </a:lnTo>
                <a:lnTo>
                  <a:pt x="246833" y="604901"/>
                </a:lnTo>
                <a:lnTo>
                  <a:pt x="142189" y="604901"/>
                </a:lnTo>
                <a:lnTo>
                  <a:pt x="133478" y="602738"/>
                </a:lnTo>
                <a:lnTo>
                  <a:pt x="105613" y="574373"/>
                </a:lnTo>
                <a:lnTo>
                  <a:pt x="103250" y="557022"/>
                </a:lnTo>
                <a:lnTo>
                  <a:pt x="104084" y="548141"/>
                </a:lnTo>
                <a:lnTo>
                  <a:pt x="127458" y="515874"/>
                </a:lnTo>
                <a:lnTo>
                  <a:pt x="143840" y="510793"/>
                </a:lnTo>
                <a:lnTo>
                  <a:pt x="176154" y="510793"/>
                </a:lnTo>
                <a:lnTo>
                  <a:pt x="177037" y="460248"/>
                </a:lnTo>
                <a:lnTo>
                  <a:pt x="167817" y="459359"/>
                </a:lnTo>
                <a:lnTo>
                  <a:pt x="162864" y="458977"/>
                </a:lnTo>
                <a:close/>
              </a:path>
              <a:path w="306070" h="941069">
                <a:moveTo>
                  <a:pt x="176154" y="510793"/>
                </a:moveTo>
                <a:lnTo>
                  <a:pt x="143840" y="510793"/>
                </a:lnTo>
                <a:lnTo>
                  <a:pt x="142189" y="604901"/>
                </a:lnTo>
                <a:lnTo>
                  <a:pt x="246833" y="604901"/>
                </a:lnTo>
                <a:lnTo>
                  <a:pt x="174510" y="604774"/>
                </a:lnTo>
                <a:lnTo>
                  <a:pt x="176154" y="510793"/>
                </a:lnTo>
                <a:close/>
              </a:path>
              <a:path w="306070" h="941069">
                <a:moveTo>
                  <a:pt x="228663" y="473583"/>
                </a:moveTo>
                <a:lnTo>
                  <a:pt x="196189" y="502538"/>
                </a:lnTo>
                <a:lnTo>
                  <a:pt x="200571" y="507682"/>
                </a:lnTo>
                <a:lnTo>
                  <a:pt x="204306" y="513016"/>
                </a:lnTo>
                <a:lnTo>
                  <a:pt x="213804" y="550799"/>
                </a:lnTo>
                <a:lnTo>
                  <a:pt x="212985" y="561185"/>
                </a:lnTo>
                <a:lnTo>
                  <a:pt x="190511" y="598487"/>
                </a:lnTo>
                <a:lnTo>
                  <a:pt x="174510" y="604774"/>
                </a:lnTo>
                <a:lnTo>
                  <a:pt x="246890" y="604774"/>
                </a:lnTo>
                <a:lnTo>
                  <a:pt x="250300" y="597142"/>
                </a:lnTo>
                <a:lnTo>
                  <a:pt x="254479" y="583374"/>
                </a:lnTo>
                <a:lnTo>
                  <a:pt x="257101" y="568654"/>
                </a:lnTo>
                <a:lnTo>
                  <a:pt x="258165" y="552958"/>
                </a:lnTo>
                <a:lnTo>
                  <a:pt x="256663" y="528572"/>
                </a:lnTo>
                <a:lnTo>
                  <a:pt x="251244" y="507222"/>
                </a:lnTo>
                <a:lnTo>
                  <a:pt x="241909" y="488896"/>
                </a:lnTo>
                <a:lnTo>
                  <a:pt x="228663" y="473583"/>
                </a:lnTo>
                <a:close/>
              </a:path>
              <a:path w="306070" h="941069">
                <a:moveTo>
                  <a:pt x="69900" y="231139"/>
                </a:moveTo>
                <a:lnTo>
                  <a:pt x="67030" y="394462"/>
                </a:lnTo>
                <a:lnTo>
                  <a:pt x="143675" y="398652"/>
                </a:lnTo>
                <a:lnTo>
                  <a:pt x="154635" y="399464"/>
                </a:lnTo>
                <a:lnTo>
                  <a:pt x="197688" y="407035"/>
                </a:lnTo>
                <a:lnTo>
                  <a:pt x="212521" y="421766"/>
                </a:lnTo>
                <a:lnTo>
                  <a:pt x="212344" y="431800"/>
                </a:lnTo>
                <a:lnTo>
                  <a:pt x="212064" y="434466"/>
                </a:lnTo>
                <a:lnTo>
                  <a:pt x="211518" y="438276"/>
                </a:lnTo>
                <a:lnTo>
                  <a:pt x="256920" y="441833"/>
                </a:lnTo>
                <a:lnTo>
                  <a:pt x="258926" y="433830"/>
                </a:lnTo>
                <a:lnTo>
                  <a:pt x="260388" y="426386"/>
                </a:lnTo>
                <a:lnTo>
                  <a:pt x="261307" y="419490"/>
                </a:lnTo>
                <a:lnTo>
                  <a:pt x="261683" y="413130"/>
                </a:lnTo>
                <a:lnTo>
                  <a:pt x="260983" y="402393"/>
                </a:lnTo>
                <a:lnTo>
                  <a:pt x="231435" y="366140"/>
                </a:lnTo>
                <a:lnTo>
                  <a:pt x="181408" y="353202"/>
                </a:lnTo>
                <a:lnTo>
                  <a:pt x="113309" y="347725"/>
                </a:lnTo>
                <a:lnTo>
                  <a:pt x="114376" y="287400"/>
                </a:lnTo>
                <a:lnTo>
                  <a:pt x="259987" y="287400"/>
                </a:lnTo>
                <a:lnTo>
                  <a:pt x="260908" y="234568"/>
                </a:lnTo>
                <a:lnTo>
                  <a:pt x="69900" y="231139"/>
                </a:lnTo>
                <a:close/>
              </a:path>
              <a:path w="306070" h="941069">
                <a:moveTo>
                  <a:pt x="259987" y="287400"/>
                </a:moveTo>
                <a:lnTo>
                  <a:pt x="114376" y="287400"/>
                </a:lnTo>
                <a:lnTo>
                  <a:pt x="259943" y="289940"/>
                </a:lnTo>
                <a:lnTo>
                  <a:pt x="259987" y="287400"/>
                </a:lnTo>
                <a:close/>
              </a:path>
              <a:path w="306070" h="941069">
                <a:moveTo>
                  <a:pt x="71793" y="123189"/>
                </a:moveTo>
                <a:lnTo>
                  <a:pt x="70827" y="178180"/>
                </a:lnTo>
                <a:lnTo>
                  <a:pt x="261835" y="181610"/>
                </a:lnTo>
                <a:lnTo>
                  <a:pt x="263024" y="125856"/>
                </a:lnTo>
                <a:lnTo>
                  <a:pt x="223748" y="125856"/>
                </a:lnTo>
                <a:lnTo>
                  <a:pt x="168363" y="124840"/>
                </a:lnTo>
                <a:lnTo>
                  <a:pt x="168381" y="124205"/>
                </a:lnTo>
                <a:lnTo>
                  <a:pt x="132867" y="124205"/>
                </a:lnTo>
                <a:lnTo>
                  <a:pt x="71793" y="123189"/>
                </a:lnTo>
                <a:close/>
              </a:path>
              <a:path w="306070" h="941069">
                <a:moveTo>
                  <a:pt x="261234" y="56261"/>
                </a:moveTo>
                <a:lnTo>
                  <a:pt x="187680" y="56261"/>
                </a:lnTo>
                <a:lnTo>
                  <a:pt x="196913" y="56514"/>
                </a:lnTo>
                <a:lnTo>
                  <a:pt x="206375" y="56641"/>
                </a:lnTo>
                <a:lnTo>
                  <a:pt x="213436" y="59562"/>
                </a:lnTo>
                <a:lnTo>
                  <a:pt x="224383" y="90042"/>
                </a:lnTo>
                <a:lnTo>
                  <a:pt x="223748" y="125856"/>
                </a:lnTo>
                <a:lnTo>
                  <a:pt x="263024" y="125856"/>
                </a:lnTo>
                <a:lnTo>
                  <a:pt x="263880" y="85725"/>
                </a:lnTo>
                <a:lnTo>
                  <a:pt x="263114" y="66744"/>
                </a:lnTo>
                <a:lnTo>
                  <a:pt x="261234" y="56261"/>
                </a:lnTo>
                <a:close/>
              </a:path>
              <a:path w="306070" h="941069">
                <a:moveTo>
                  <a:pt x="198615" y="0"/>
                </a:moveTo>
                <a:lnTo>
                  <a:pt x="160837" y="10501"/>
                </a:lnTo>
                <a:lnTo>
                  <a:pt x="138677" y="43068"/>
                </a:lnTo>
                <a:lnTo>
                  <a:pt x="132867" y="124205"/>
                </a:lnTo>
                <a:lnTo>
                  <a:pt x="168381" y="124205"/>
                </a:lnTo>
                <a:lnTo>
                  <a:pt x="169354" y="89026"/>
                </a:lnTo>
                <a:lnTo>
                  <a:pt x="170039" y="81357"/>
                </a:lnTo>
                <a:lnTo>
                  <a:pt x="187680" y="56261"/>
                </a:lnTo>
                <a:lnTo>
                  <a:pt x="261234" y="56261"/>
                </a:lnTo>
                <a:lnTo>
                  <a:pt x="260110" y="49990"/>
                </a:lnTo>
                <a:lnTo>
                  <a:pt x="237902" y="13233"/>
                </a:lnTo>
                <a:lnTo>
                  <a:pt x="213509" y="1664"/>
                </a:lnTo>
                <a:lnTo>
                  <a:pt x="198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Прямоугольник 50"/>
          <p:cNvSpPr/>
          <p:nvPr/>
        </p:nvSpPr>
        <p:spPr>
          <a:xfrm>
            <a:off x="782935" y="990600"/>
            <a:ext cx="11355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Определить круг обязанностей и полномочий нового специалиста, а также корректировка  недостатков в его умениях и навыках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799" y="2286000"/>
            <a:ext cx="7996809" cy="4661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1. Знакомство с Учреждением, рабочим местом, расположением служебных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помещений и их назначением.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2. Личное знакомство с сотрудниками Учреждения, их функциональными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обязанностями.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3. Знакомство с культурой, целями Учреждения, а также с правилами внутреннего трудового распорядка.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4. Введение в должность, :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-знакомство с должностными обязанностями (должностной инструкцией, циклограммой работы);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- со всеми нормативными документами;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-с системой документооборота и отчетности.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5. Подготовка к должности: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-профессиональная переподготовка «Менеджмент в образовании»;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-повышение квалификации по охране труда, пожарной безопасности, по ГО и ЧС.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6. Работа в должности.</a:t>
            </a:r>
          </a:p>
          <a:p>
            <a:endParaRPr lang="ru-RU" sz="1600" b="1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07603" y="6001034"/>
            <a:ext cx="8057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Используются разные методы работы, некоторым нужно объяснить лично, для изучения другим нужно прислать памятки, схемы, книги, </a:t>
            </a:r>
            <a:r>
              <a:rPr lang="ru-RU" sz="2000" b="1" dirty="0" err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гайды</a:t>
            </a:r>
            <a:r>
              <a:rPr lang="ru-RU" sz="20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главное, чтобы стажёр усвоил новую информацию. </a:t>
            </a:r>
            <a:endParaRPr lang="ru-RU" sz="20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2541"/>
            <a:ext cx="12192000" cy="5835459"/>
            <a:chOff x="-45413" y="1075776"/>
            <a:chExt cx="12192000" cy="5835459"/>
          </a:xfrm>
        </p:grpSpPr>
        <p:sp>
          <p:nvSpPr>
            <p:cNvPr id="3" name="object 3"/>
            <p:cNvSpPr/>
            <p:nvPr/>
          </p:nvSpPr>
          <p:spPr>
            <a:xfrm>
              <a:off x="-45413" y="1075776"/>
              <a:ext cx="12192000" cy="5710555"/>
            </a:xfrm>
            <a:custGeom>
              <a:avLst/>
              <a:gdLst/>
              <a:ahLst/>
              <a:cxnLst/>
              <a:rect l="l" t="t" r="r" b="b"/>
              <a:pathLst>
                <a:path w="12192000" h="5710555">
                  <a:moveTo>
                    <a:pt x="12192000" y="0"/>
                  </a:moveTo>
                  <a:lnTo>
                    <a:pt x="0" y="0"/>
                  </a:lnTo>
                  <a:lnTo>
                    <a:pt x="0" y="5710428"/>
                  </a:lnTo>
                  <a:lnTo>
                    <a:pt x="12192000" y="571042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212" y="1466379"/>
              <a:ext cx="7963661" cy="544485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66734" y="296689"/>
            <a:ext cx="105965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Работа в должности </a:t>
            </a:r>
            <a:r>
              <a:rPr lang="ru-RU" b="1" dirty="0"/>
              <a:t>	</a:t>
            </a:r>
          </a:p>
        </p:txBody>
      </p:sp>
      <p:sp>
        <p:nvSpPr>
          <p:cNvPr id="27" name="object 15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88036"/>
            <a:ext cx="3896348" cy="379813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26768" y="1641204"/>
            <a:ext cx="306070" cy="941069"/>
          </a:xfrm>
          <a:custGeom>
            <a:avLst/>
            <a:gdLst/>
            <a:ahLst/>
            <a:cxnLst/>
            <a:rect l="l" t="t" r="r" b="b"/>
            <a:pathLst>
              <a:path w="306070" h="941069">
                <a:moveTo>
                  <a:pt x="206235" y="679323"/>
                </a:moveTo>
                <a:lnTo>
                  <a:pt x="205600" y="714755"/>
                </a:lnTo>
                <a:lnTo>
                  <a:pt x="3887" y="714755"/>
                </a:lnTo>
                <a:lnTo>
                  <a:pt x="2946" y="768350"/>
                </a:lnTo>
                <a:lnTo>
                  <a:pt x="204609" y="771905"/>
                </a:lnTo>
                <a:lnTo>
                  <a:pt x="202666" y="882776"/>
                </a:lnTo>
                <a:lnTo>
                  <a:pt x="940" y="882776"/>
                </a:lnTo>
                <a:lnTo>
                  <a:pt x="0" y="936371"/>
                </a:lnTo>
                <a:lnTo>
                  <a:pt x="248526" y="940688"/>
                </a:lnTo>
                <a:lnTo>
                  <a:pt x="249542" y="882776"/>
                </a:lnTo>
                <a:lnTo>
                  <a:pt x="202666" y="882776"/>
                </a:lnTo>
                <a:lnTo>
                  <a:pt x="1003" y="879221"/>
                </a:lnTo>
                <a:lnTo>
                  <a:pt x="249605" y="879221"/>
                </a:lnTo>
                <a:lnTo>
                  <a:pt x="252171" y="733043"/>
                </a:lnTo>
                <a:lnTo>
                  <a:pt x="304726" y="733043"/>
                </a:lnTo>
                <a:lnTo>
                  <a:pt x="305046" y="714755"/>
                </a:lnTo>
                <a:lnTo>
                  <a:pt x="205600" y="714755"/>
                </a:lnTo>
                <a:lnTo>
                  <a:pt x="3949" y="711200"/>
                </a:lnTo>
                <a:lnTo>
                  <a:pt x="305109" y="711200"/>
                </a:lnTo>
                <a:lnTo>
                  <a:pt x="305638" y="680974"/>
                </a:lnTo>
                <a:lnTo>
                  <a:pt x="206235" y="679323"/>
                </a:lnTo>
                <a:close/>
              </a:path>
              <a:path w="306070" h="941069">
                <a:moveTo>
                  <a:pt x="304726" y="733043"/>
                </a:moveTo>
                <a:lnTo>
                  <a:pt x="252171" y="733043"/>
                </a:lnTo>
                <a:lnTo>
                  <a:pt x="304711" y="733933"/>
                </a:lnTo>
                <a:lnTo>
                  <a:pt x="304726" y="733043"/>
                </a:lnTo>
                <a:close/>
              </a:path>
              <a:path w="306070" h="941069">
                <a:moveTo>
                  <a:pt x="162864" y="458977"/>
                </a:moveTo>
                <a:lnTo>
                  <a:pt x="162153" y="458977"/>
                </a:lnTo>
                <a:lnTo>
                  <a:pt x="147679" y="459523"/>
                </a:lnTo>
                <a:lnTo>
                  <a:pt x="109550" y="471042"/>
                </a:lnTo>
                <a:lnTo>
                  <a:pt x="74307" y="506095"/>
                </a:lnTo>
                <a:lnTo>
                  <a:pt x="62349" y="542974"/>
                </a:lnTo>
                <a:lnTo>
                  <a:pt x="61353" y="556640"/>
                </a:lnTo>
                <a:lnTo>
                  <a:pt x="61891" y="570690"/>
                </a:lnTo>
                <a:lnTo>
                  <a:pt x="73037" y="608838"/>
                </a:lnTo>
                <a:lnTo>
                  <a:pt x="97022" y="638573"/>
                </a:lnTo>
                <a:lnTo>
                  <a:pt x="131294" y="656447"/>
                </a:lnTo>
                <a:lnTo>
                  <a:pt x="157911" y="660273"/>
                </a:lnTo>
                <a:lnTo>
                  <a:pt x="171749" y="659630"/>
                </a:lnTo>
                <a:lnTo>
                  <a:pt x="208914" y="647700"/>
                </a:lnTo>
                <a:lnTo>
                  <a:pt x="237443" y="621553"/>
                </a:lnTo>
                <a:lnTo>
                  <a:pt x="246833" y="604901"/>
                </a:lnTo>
                <a:lnTo>
                  <a:pt x="142189" y="604901"/>
                </a:lnTo>
                <a:lnTo>
                  <a:pt x="133478" y="602738"/>
                </a:lnTo>
                <a:lnTo>
                  <a:pt x="105613" y="574373"/>
                </a:lnTo>
                <a:lnTo>
                  <a:pt x="103250" y="557022"/>
                </a:lnTo>
                <a:lnTo>
                  <a:pt x="104084" y="548141"/>
                </a:lnTo>
                <a:lnTo>
                  <a:pt x="127458" y="515874"/>
                </a:lnTo>
                <a:lnTo>
                  <a:pt x="143840" y="510793"/>
                </a:lnTo>
                <a:lnTo>
                  <a:pt x="176154" y="510793"/>
                </a:lnTo>
                <a:lnTo>
                  <a:pt x="177037" y="460248"/>
                </a:lnTo>
                <a:lnTo>
                  <a:pt x="167817" y="459359"/>
                </a:lnTo>
                <a:lnTo>
                  <a:pt x="162864" y="458977"/>
                </a:lnTo>
                <a:close/>
              </a:path>
              <a:path w="306070" h="941069">
                <a:moveTo>
                  <a:pt x="176154" y="510793"/>
                </a:moveTo>
                <a:lnTo>
                  <a:pt x="143840" y="510793"/>
                </a:lnTo>
                <a:lnTo>
                  <a:pt x="142189" y="604901"/>
                </a:lnTo>
                <a:lnTo>
                  <a:pt x="246833" y="604901"/>
                </a:lnTo>
                <a:lnTo>
                  <a:pt x="174510" y="604774"/>
                </a:lnTo>
                <a:lnTo>
                  <a:pt x="176154" y="510793"/>
                </a:lnTo>
                <a:close/>
              </a:path>
              <a:path w="306070" h="941069">
                <a:moveTo>
                  <a:pt x="228663" y="473583"/>
                </a:moveTo>
                <a:lnTo>
                  <a:pt x="196189" y="502538"/>
                </a:lnTo>
                <a:lnTo>
                  <a:pt x="200571" y="507682"/>
                </a:lnTo>
                <a:lnTo>
                  <a:pt x="204306" y="513016"/>
                </a:lnTo>
                <a:lnTo>
                  <a:pt x="213804" y="550799"/>
                </a:lnTo>
                <a:lnTo>
                  <a:pt x="212985" y="561185"/>
                </a:lnTo>
                <a:lnTo>
                  <a:pt x="190511" y="598487"/>
                </a:lnTo>
                <a:lnTo>
                  <a:pt x="174510" y="604774"/>
                </a:lnTo>
                <a:lnTo>
                  <a:pt x="246890" y="604774"/>
                </a:lnTo>
                <a:lnTo>
                  <a:pt x="250300" y="597142"/>
                </a:lnTo>
                <a:lnTo>
                  <a:pt x="254479" y="583374"/>
                </a:lnTo>
                <a:lnTo>
                  <a:pt x="257101" y="568654"/>
                </a:lnTo>
                <a:lnTo>
                  <a:pt x="258165" y="552958"/>
                </a:lnTo>
                <a:lnTo>
                  <a:pt x="256663" y="528572"/>
                </a:lnTo>
                <a:lnTo>
                  <a:pt x="251244" y="507222"/>
                </a:lnTo>
                <a:lnTo>
                  <a:pt x="241909" y="488896"/>
                </a:lnTo>
                <a:lnTo>
                  <a:pt x="228663" y="473583"/>
                </a:lnTo>
                <a:close/>
              </a:path>
              <a:path w="306070" h="941069">
                <a:moveTo>
                  <a:pt x="69900" y="231139"/>
                </a:moveTo>
                <a:lnTo>
                  <a:pt x="67030" y="394462"/>
                </a:lnTo>
                <a:lnTo>
                  <a:pt x="143675" y="398652"/>
                </a:lnTo>
                <a:lnTo>
                  <a:pt x="154635" y="399464"/>
                </a:lnTo>
                <a:lnTo>
                  <a:pt x="197688" y="407035"/>
                </a:lnTo>
                <a:lnTo>
                  <a:pt x="212521" y="421766"/>
                </a:lnTo>
                <a:lnTo>
                  <a:pt x="212344" y="431800"/>
                </a:lnTo>
                <a:lnTo>
                  <a:pt x="212064" y="434466"/>
                </a:lnTo>
                <a:lnTo>
                  <a:pt x="211518" y="438276"/>
                </a:lnTo>
                <a:lnTo>
                  <a:pt x="256920" y="441833"/>
                </a:lnTo>
                <a:lnTo>
                  <a:pt x="258926" y="433830"/>
                </a:lnTo>
                <a:lnTo>
                  <a:pt x="260388" y="426386"/>
                </a:lnTo>
                <a:lnTo>
                  <a:pt x="261307" y="419490"/>
                </a:lnTo>
                <a:lnTo>
                  <a:pt x="261683" y="413130"/>
                </a:lnTo>
                <a:lnTo>
                  <a:pt x="260983" y="402393"/>
                </a:lnTo>
                <a:lnTo>
                  <a:pt x="231435" y="366140"/>
                </a:lnTo>
                <a:lnTo>
                  <a:pt x="181408" y="353202"/>
                </a:lnTo>
                <a:lnTo>
                  <a:pt x="113309" y="347725"/>
                </a:lnTo>
                <a:lnTo>
                  <a:pt x="114376" y="287400"/>
                </a:lnTo>
                <a:lnTo>
                  <a:pt x="259987" y="287400"/>
                </a:lnTo>
                <a:lnTo>
                  <a:pt x="260908" y="234568"/>
                </a:lnTo>
                <a:lnTo>
                  <a:pt x="69900" y="231139"/>
                </a:lnTo>
                <a:close/>
              </a:path>
              <a:path w="306070" h="941069">
                <a:moveTo>
                  <a:pt x="259987" y="287400"/>
                </a:moveTo>
                <a:lnTo>
                  <a:pt x="114376" y="287400"/>
                </a:lnTo>
                <a:lnTo>
                  <a:pt x="259943" y="289940"/>
                </a:lnTo>
                <a:lnTo>
                  <a:pt x="259987" y="287400"/>
                </a:lnTo>
                <a:close/>
              </a:path>
              <a:path w="306070" h="941069">
                <a:moveTo>
                  <a:pt x="71793" y="123189"/>
                </a:moveTo>
                <a:lnTo>
                  <a:pt x="70827" y="178180"/>
                </a:lnTo>
                <a:lnTo>
                  <a:pt x="261835" y="181610"/>
                </a:lnTo>
                <a:lnTo>
                  <a:pt x="263024" y="125856"/>
                </a:lnTo>
                <a:lnTo>
                  <a:pt x="223748" y="125856"/>
                </a:lnTo>
                <a:lnTo>
                  <a:pt x="168363" y="124840"/>
                </a:lnTo>
                <a:lnTo>
                  <a:pt x="168381" y="124205"/>
                </a:lnTo>
                <a:lnTo>
                  <a:pt x="132867" y="124205"/>
                </a:lnTo>
                <a:lnTo>
                  <a:pt x="71793" y="123189"/>
                </a:lnTo>
                <a:close/>
              </a:path>
              <a:path w="306070" h="941069">
                <a:moveTo>
                  <a:pt x="261234" y="56261"/>
                </a:moveTo>
                <a:lnTo>
                  <a:pt x="187680" y="56261"/>
                </a:lnTo>
                <a:lnTo>
                  <a:pt x="196913" y="56514"/>
                </a:lnTo>
                <a:lnTo>
                  <a:pt x="206375" y="56641"/>
                </a:lnTo>
                <a:lnTo>
                  <a:pt x="213436" y="59562"/>
                </a:lnTo>
                <a:lnTo>
                  <a:pt x="224383" y="90042"/>
                </a:lnTo>
                <a:lnTo>
                  <a:pt x="223748" y="125856"/>
                </a:lnTo>
                <a:lnTo>
                  <a:pt x="263024" y="125856"/>
                </a:lnTo>
                <a:lnTo>
                  <a:pt x="263880" y="85725"/>
                </a:lnTo>
                <a:lnTo>
                  <a:pt x="263114" y="66744"/>
                </a:lnTo>
                <a:lnTo>
                  <a:pt x="261234" y="56261"/>
                </a:lnTo>
                <a:close/>
              </a:path>
              <a:path w="306070" h="941069">
                <a:moveTo>
                  <a:pt x="198615" y="0"/>
                </a:moveTo>
                <a:lnTo>
                  <a:pt x="160837" y="10501"/>
                </a:lnTo>
                <a:lnTo>
                  <a:pt x="138677" y="43068"/>
                </a:lnTo>
                <a:lnTo>
                  <a:pt x="132867" y="124205"/>
                </a:lnTo>
                <a:lnTo>
                  <a:pt x="168381" y="124205"/>
                </a:lnTo>
                <a:lnTo>
                  <a:pt x="169354" y="89026"/>
                </a:lnTo>
                <a:lnTo>
                  <a:pt x="170039" y="81357"/>
                </a:lnTo>
                <a:lnTo>
                  <a:pt x="187680" y="56261"/>
                </a:lnTo>
                <a:lnTo>
                  <a:pt x="261234" y="56261"/>
                </a:lnTo>
                <a:lnTo>
                  <a:pt x="260110" y="49990"/>
                </a:lnTo>
                <a:lnTo>
                  <a:pt x="237902" y="13233"/>
                </a:lnTo>
                <a:lnTo>
                  <a:pt x="213509" y="1664"/>
                </a:lnTo>
                <a:lnTo>
                  <a:pt x="198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4994"/>
              </p:ext>
            </p:extLst>
          </p:nvPr>
        </p:nvGraphicFramePr>
        <p:xfrm>
          <a:off x="7013854" y="4863977"/>
          <a:ext cx="5178146" cy="1994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144">
                  <a:extLst>
                    <a:ext uri="{9D8B030D-6E8A-4147-A177-3AD203B41FA5}">
                      <a16:colId xmlns:a16="http://schemas.microsoft.com/office/drawing/2014/main" val="489206443"/>
                    </a:ext>
                  </a:extLst>
                </a:gridCol>
                <a:gridCol w="1193388">
                  <a:extLst>
                    <a:ext uri="{9D8B030D-6E8A-4147-A177-3AD203B41FA5}">
                      <a16:colId xmlns:a16="http://schemas.microsoft.com/office/drawing/2014/main" val="1921734172"/>
                    </a:ext>
                  </a:extLst>
                </a:gridCol>
                <a:gridCol w="1166868">
                  <a:extLst>
                    <a:ext uri="{9D8B030D-6E8A-4147-A177-3AD203B41FA5}">
                      <a16:colId xmlns:a16="http://schemas.microsoft.com/office/drawing/2014/main" val="3502212600"/>
                    </a:ext>
                  </a:extLst>
                </a:gridCol>
                <a:gridCol w="1279746">
                  <a:extLst>
                    <a:ext uri="{9D8B030D-6E8A-4147-A177-3AD203B41FA5}">
                      <a16:colId xmlns:a16="http://schemas.microsoft.com/office/drawing/2014/main" val="3352090717"/>
                    </a:ext>
                  </a:extLst>
                </a:gridCol>
              </a:tblGrid>
              <a:tr h="502202">
                <a:tc>
                  <a:txBody>
                    <a:bodyPr/>
                    <a:lstStyle/>
                    <a:p>
                      <a:r>
                        <a:rPr lang="ru-RU" sz="1200" dirty="0"/>
                        <a:t>Функциональные обязанности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Выполнены полностью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Выполнены частично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 выполнены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67199"/>
                  </a:ext>
                </a:extLst>
              </a:tr>
              <a:tr h="363976">
                <a:tc>
                  <a:txBody>
                    <a:bodyPr/>
                    <a:lstStyle/>
                    <a:p>
                      <a:r>
                        <a:rPr lang="ru-RU" sz="1200" dirty="0"/>
                        <a:t>Организация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29898"/>
                  </a:ext>
                </a:extLst>
              </a:tr>
              <a:tr h="642330">
                <a:tc>
                  <a:txBody>
                    <a:bodyPr/>
                    <a:lstStyle/>
                    <a:p>
                      <a:r>
                        <a:rPr lang="ru-RU" sz="1200" dirty="0"/>
                        <a:t>Оформление на работу нового сотрудника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764629"/>
                  </a:ext>
                </a:extLst>
              </a:tr>
              <a:tr h="392291">
                <a:tc>
                  <a:txBody>
                    <a:bodyPr/>
                    <a:lstStyle/>
                    <a:p>
                      <a:r>
                        <a:rPr lang="ru-RU" sz="1200" dirty="0"/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21731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419601" y="2438399"/>
            <a:ext cx="7882804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Ежедневное ведение </a:t>
            </a:r>
            <a:r>
              <a:rPr lang="ru-RU" b="1" spc="35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«Рабочего дневника» </a:t>
            </a:r>
            <a:r>
              <a:rPr lang="ru-RU" b="1" spc="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наставником и его подопечным  -  «новичком»,  в соответствии с циклограммой работы. 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Наставник оценивает только выполнение тех должностных обязанностей, которые подлежат реальному и своевременному контролю.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Планирование темы встреч для совместной работы в первую очередь                                                     по результатам заполнения последней колонки, с целью компенсации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35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имеющегося пробела ЗУН у «новичка».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3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3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3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3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spcBef>
                <a:spcPts val="1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дневник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35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8" descr="https://o575.pskovedu.ru/download.php/pskovedu/files/PAGES/IMAGES/19f52d2e-8c1e-4540-9992-ba833435865c/87AEDB8D6955A48B87CAA7634EF357FD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42" y="1991441"/>
            <a:ext cx="1489078" cy="15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9617" y="1115413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Предусматривает систематический </a:t>
            </a:r>
            <a:r>
              <a:rPr lang="ru-RU" sz="1400" b="1" dirty="0">
                <a:solidFill>
                  <a:srgbClr val="C00000"/>
                </a:solidFill>
              </a:rPr>
              <a:t>(на первом этапе  через неделю…месяц, …на усмотрение наставника)  </a:t>
            </a:r>
            <a:r>
              <a:rPr lang="ru-RU" sz="2400" b="1" dirty="0">
                <a:solidFill>
                  <a:srgbClr val="C00000"/>
                </a:solidFill>
              </a:rPr>
              <a:t>промежуточный анализ работы</a:t>
            </a:r>
            <a:r>
              <a:rPr lang="ru-RU" dirty="0"/>
              <a:t> </a:t>
            </a:r>
            <a:endParaRPr lang="ru-RU" sz="1600" dirty="0"/>
          </a:p>
        </p:txBody>
      </p:sp>
      <p:sp>
        <p:nvSpPr>
          <p:cNvPr id="22" name="object 16"/>
          <p:cNvSpPr txBox="1"/>
          <p:nvPr/>
        </p:nvSpPr>
        <p:spPr>
          <a:xfrm>
            <a:off x="381000" y="5105400"/>
            <a:ext cx="2687022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b="1" spc="-6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29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308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363200" y="3581400"/>
            <a:ext cx="1600200" cy="25908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400" b="1" spc="35" dirty="0">
              <a:cs typeface="Tahoma"/>
            </a:endParaRPr>
          </a:p>
          <a:p>
            <a:endParaRPr lang="ru-RU" dirty="0"/>
          </a:p>
          <a:p>
            <a:pPr algn="ctr"/>
            <a:r>
              <a:rPr lang="ru-RU" dirty="0"/>
              <a:t>«Сделай сам, расскажи, что сделал» </a:t>
            </a: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429000"/>
            <a:ext cx="2114550" cy="2976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7340" y="3407099"/>
            <a:ext cx="2114549" cy="30182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4384" y="3363351"/>
            <a:ext cx="2114550" cy="301828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5821" y="2950991"/>
            <a:ext cx="11050724" cy="3988442"/>
            <a:chOff x="0" y="2886250"/>
            <a:chExt cx="11089384" cy="3971925"/>
          </a:xfrm>
        </p:grpSpPr>
        <p:sp>
          <p:nvSpPr>
            <p:cNvPr id="9" name="object 9"/>
            <p:cNvSpPr/>
            <p:nvPr/>
          </p:nvSpPr>
          <p:spPr>
            <a:xfrm>
              <a:off x="0" y="2886250"/>
              <a:ext cx="3071495" cy="3971925"/>
            </a:xfrm>
            <a:custGeom>
              <a:avLst/>
              <a:gdLst/>
              <a:ahLst/>
              <a:cxnLst/>
              <a:rect l="l" t="t" r="r" b="b"/>
              <a:pathLst>
                <a:path w="3071495" h="3971925">
                  <a:moveTo>
                    <a:pt x="61652" y="124411"/>
                  </a:moveTo>
                  <a:lnTo>
                    <a:pt x="130219" y="91822"/>
                  </a:lnTo>
                  <a:lnTo>
                    <a:pt x="200406" y="64284"/>
                  </a:lnTo>
                  <a:lnTo>
                    <a:pt x="272094" y="41730"/>
                  </a:lnTo>
                  <a:lnTo>
                    <a:pt x="345161" y="24093"/>
                  </a:lnTo>
                  <a:lnTo>
                    <a:pt x="419488" y="11304"/>
                  </a:lnTo>
                  <a:lnTo>
                    <a:pt x="494956" y="3295"/>
                  </a:lnTo>
                  <a:lnTo>
                    <a:pt x="533079" y="1062"/>
                  </a:lnTo>
                  <a:lnTo>
                    <a:pt x="571443" y="0"/>
                  </a:lnTo>
                  <a:lnTo>
                    <a:pt x="610032" y="98"/>
                  </a:lnTo>
                  <a:lnTo>
                    <a:pt x="648831" y="1349"/>
                  </a:lnTo>
                  <a:lnTo>
                    <a:pt x="687825" y="3745"/>
                  </a:lnTo>
                  <a:lnTo>
                    <a:pt x="727000" y="7276"/>
                  </a:lnTo>
                  <a:lnTo>
                    <a:pt x="766339" y="11935"/>
                  </a:lnTo>
                  <a:lnTo>
                    <a:pt x="805829" y="17712"/>
                  </a:lnTo>
                  <a:lnTo>
                    <a:pt x="845453" y="24600"/>
                  </a:lnTo>
                  <a:lnTo>
                    <a:pt x="885198" y="32591"/>
                  </a:lnTo>
                  <a:lnTo>
                    <a:pt x="925048" y="41674"/>
                  </a:lnTo>
                  <a:lnTo>
                    <a:pt x="964989" y="51843"/>
                  </a:lnTo>
                  <a:lnTo>
                    <a:pt x="1005004" y="63088"/>
                  </a:lnTo>
                  <a:lnTo>
                    <a:pt x="1045080" y="75401"/>
                  </a:lnTo>
                  <a:lnTo>
                    <a:pt x="1085200" y="88774"/>
                  </a:lnTo>
                  <a:lnTo>
                    <a:pt x="1125352" y="103198"/>
                  </a:lnTo>
                  <a:lnTo>
                    <a:pt x="1165518" y="118665"/>
                  </a:lnTo>
                  <a:lnTo>
                    <a:pt x="1205685" y="135166"/>
                  </a:lnTo>
                  <a:lnTo>
                    <a:pt x="1245836" y="152693"/>
                  </a:lnTo>
                  <a:lnTo>
                    <a:pt x="1285959" y="171237"/>
                  </a:lnTo>
                  <a:lnTo>
                    <a:pt x="1326036" y="190789"/>
                  </a:lnTo>
                  <a:lnTo>
                    <a:pt x="1366054" y="211342"/>
                  </a:lnTo>
                  <a:lnTo>
                    <a:pt x="1405997" y="232887"/>
                  </a:lnTo>
                  <a:lnTo>
                    <a:pt x="1445850" y="255416"/>
                  </a:lnTo>
                  <a:lnTo>
                    <a:pt x="1485599" y="278919"/>
                  </a:lnTo>
                  <a:lnTo>
                    <a:pt x="1525228" y="303388"/>
                  </a:lnTo>
                  <a:lnTo>
                    <a:pt x="1564722" y="328816"/>
                  </a:lnTo>
                  <a:lnTo>
                    <a:pt x="1604067" y="355193"/>
                  </a:lnTo>
                  <a:lnTo>
                    <a:pt x="1643247" y="382511"/>
                  </a:lnTo>
                  <a:lnTo>
                    <a:pt x="1682248" y="410762"/>
                  </a:lnTo>
                  <a:lnTo>
                    <a:pt x="1721054" y="439937"/>
                  </a:lnTo>
                  <a:lnTo>
                    <a:pt x="1759650" y="470027"/>
                  </a:lnTo>
                  <a:lnTo>
                    <a:pt x="1798022" y="501024"/>
                  </a:lnTo>
                  <a:lnTo>
                    <a:pt x="1836154" y="532921"/>
                  </a:lnTo>
                  <a:lnTo>
                    <a:pt x="1874032" y="565707"/>
                  </a:lnTo>
                  <a:lnTo>
                    <a:pt x="1911640" y="599375"/>
                  </a:lnTo>
                  <a:lnTo>
                    <a:pt x="1948964" y="633916"/>
                  </a:lnTo>
                  <a:lnTo>
                    <a:pt x="1985988" y="669322"/>
                  </a:lnTo>
                  <a:lnTo>
                    <a:pt x="2022698" y="705585"/>
                  </a:lnTo>
                  <a:lnTo>
                    <a:pt x="2059078" y="742695"/>
                  </a:lnTo>
                  <a:lnTo>
                    <a:pt x="2095113" y="780644"/>
                  </a:lnTo>
                  <a:lnTo>
                    <a:pt x="2130790" y="819425"/>
                  </a:lnTo>
                  <a:lnTo>
                    <a:pt x="2166091" y="859028"/>
                  </a:lnTo>
                  <a:lnTo>
                    <a:pt x="2201004" y="899445"/>
                  </a:lnTo>
                  <a:lnTo>
                    <a:pt x="2235511" y="940667"/>
                  </a:lnTo>
                  <a:lnTo>
                    <a:pt x="2269600" y="982686"/>
                  </a:lnTo>
                  <a:lnTo>
                    <a:pt x="2303254" y="1025494"/>
                  </a:lnTo>
                  <a:lnTo>
                    <a:pt x="2336458" y="1069082"/>
                  </a:lnTo>
                  <a:lnTo>
                    <a:pt x="2369199" y="1113442"/>
                  </a:lnTo>
                  <a:lnTo>
                    <a:pt x="2401459" y="1158564"/>
                  </a:lnTo>
                  <a:lnTo>
                    <a:pt x="2433226" y="1204442"/>
                  </a:lnTo>
                  <a:lnTo>
                    <a:pt x="2464483" y="1251065"/>
                  </a:lnTo>
                  <a:lnTo>
                    <a:pt x="2495216" y="1298426"/>
                  </a:lnTo>
                  <a:lnTo>
                    <a:pt x="2525409" y="1346517"/>
                  </a:lnTo>
                  <a:lnTo>
                    <a:pt x="2555048" y="1395328"/>
                  </a:lnTo>
                  <a:lnTo>
                    <a:pt x="2584118" y="1444851"/>
                  </a:lnTo>
                  <a:lnTo>
                    <a:pt x="2612603" y="1495079"/>
                  </a:lnTo>
                  <a:lnTo>
                    <a:pt x="2640490" y="1546001"/>
                  </a:lnTo>
                  <a:lnTo>
                    <a:pt x="2667762" y="1597611"/>
                  </a:lnTo>
                  <a:lnTo>
                    <a:pt x="2694258" y="1649620"/>
                  </a:lnTo>
                  <a:lnTo>
                    <a:pt x="2719839" y="1701736"/>
                  </a:lnTo>
                  <a:lnTo>
                    <a:pt x="2744506" y="1753941"/>
                  </a:lnTo>
                  <a:lnTo>
                    <a:pt x="2768262" y="1806219"/>
                  </a:lnTo>
                  <a:lnTo>
                    <a:pt x="2791107" y="1858553"/>
                  </a:lnTo>
                  <a:lnTo>
                    <a:pt x="2813044" y="1910926"/>
                  </a:lnTo>
                  <a:lnTo>
                    <a:pt x="2834075" y="1963319"/>
                  </a:lnTo>
                  <a:lnTo>
                    <a:pt x="2854200" y="2015717"/>
                  </a:lnTo>
                  <a:lnTo>
                    <a:pt x="2873422" y="2068102"/>
                  </a:lnTo>
                  <a:lnTo>
                    <a:pt x="2891742" y="2120456"/>
                  </a:lnTo>
                  <a:lnTo>
                    <a:pt x="2909163" y="2172764"/>
                  </a:lnTo>
                  <a:lnTo>
                    <a:pt x="2925685" y="2225007"/>
                  </a:lnTo>
                  <a:lnTo>
                    <a:pt x="2941311" y="2277168"/>
                  </a:lnTo>
                  <a:lnTo>
                    <a:pt x="2956042" y="2329231"/>
                  </a:lnTo>
                  <a:lnTo>
                    <a:pt x="2969880" y="2381178"/>
                  </a:lnTo>
                  <a:lnTo>
                    <a:pt x="2982827" y="2432992"/>
                  </a:lnTo>
                  <a:lnTo>
                    <a:pt x="2994883" y="2484656"/>
                  </a:lnTo>
                  <a:lnTo>
                    <a:pt x="3006052" y="2536152"/>
                  </a:lnTo>
                  <a:lnTo>
                    <a:pt x="3016335" y="2587465"/>
                  </a:lnTo>
                  <a:lnTo>
                    <a:pt x="3025733" y="2638576"/>
                  </a:lnTo>
                  <a:lnTo>
                    <a:pt x="3034248" y="2689468"/>
                  </a:lnTo>
                  <a:lnTo>
                    <a:pt x="3041882" y="2740125"/>
                  </a:lnTo>
                  <a:lnTo>
                    <a:pt x="3048636" y="2790528"/>
                  </a:lnTo>
                  <a:lnTo>
                    <a:pt x="3054513" y="2840662"/>
                  </a:lnTo>
                  <a:lnTo>
                    <a:pt x="3059514" y="2890508"/>
                  </a:lnTo>
                  <a:lnTo>
                    <a:pt x="3063640" y="2940050"/>
                  </a:lnTo>
                  <a:lnTo>
                    <a:pt x="3066893" y="2989271"/>
                  </a:lnTo>
                  <a:lnTo>
                    <a:pt x="3069276" y="3038153"/>
                  </a:lnTo>
                  <a:lnTo>
                    <a:pt x="3070790" y="3086680"/>
                  </a:lnTo>
                  <a:lnTo>
                    <a:pt x="3071435" y="3134833"/>
                  </a:lnTo>
                  <a:lnTo>
                    <a:pt x="3071215" y="3182597"/>
                  </a:lnTo>
                  <a:lnTo>
                    <a:pt x="3070131" y="3229954"/>
                  </a:lnTo>
                  <a:lnTo>
                    <a:pt x="3068185" y="3276886"/>
                  </a:lnTo>
                  <a:lnTo>
                    <a:pt x="3065378" y="3323377"/>
                  </a:lnTo>
                  <a:lnTo>
                    <a:pt x="3061711" y="3369409"/>
                  </a:lnTo>
                  <a:lnTo>
                    <a:pt x="3057188" y="3414966"/>
                  </a:lnTo>
                  <a:lnTo>
                    <a:pt x="3051808" y="3460030"/>
                  </a:lnTo>
                  <a:lnTo>
                    <a:pt x="3045575" y="3504584"/>
                  </a:lnTo>
                  <a:lnTo>
                    <a:pt x="3038490" y="3548610"/>
                  </a:lnTo>
                  <a:lnTo>
                    <a:pt x="3030554" y="3592093"/>
                  </a:lnTo>
                  <a:lnTo>
                    <a:pt x="3021769" y="3635015"/>
                  </a:lnTo>
                  <a:lnTo>
                    <a:pt x="3012137" y="3677357"/>
                  </a:lnTo>
                  <a:lnTo>
                    <a:pt x="3001660" y="3719105"/>
                  </a:lnTo>
                  <a:lnTo>
                    <a:pt x="2990339" y="3760239"/>
                  </a:lnTo>
                  <a:lnTo>
                    <a:pt x="2978176" y="3800744"/>
                  </a:lnTo>
                  <a:lnTo>
                    <a:pt x="2965173" y="3840601"/>
                  </a:lnTo>
                  <a:lnTo>
                    <a:pt x="2951331" y="3879795"/>
                  </a:lnTo>
                  <a:lnTo>
                    <a:pt x="2936652" y="3918307"/>
                  </a:lnTo>
                  <a:lnTo>
                    <a:pt x="2921139" y="3956121"/>
                  </a:lnTo>
                  <a:lnTo>
                    <a:pt x="2914253" y="3971748"/>
                  </a:lnTo>
                </a:path>
                <a:path w="3071495" h="3971925">
                  <a:moveTo>
                    <a:pt x="387667" y="3971748"/>
                  </a:moveTo>
                  <a:lnTo>
                    <a:pt x="338462" y="3920363"/>
                  </a:lnTo>
                  <a:lnTo>
                    <a:pt x="302787" y="3881582"/>
                  </a:lnTo>
                  <a:lnTo>
                    <a:pt x="267486" y="3841978"/>
                  </a:lnTo>
                  <a:lnTo>
                    <a:pt x="232575" y="3801561"/>
                  </a:lnTo>
                  <a:lnTo>
                    <a:pt x="198068" y="3760338"/>
                  </a:lnTo>
                  <a:lnTo>
                    <a:pt x="163981" y="3718319"/>
                  </a:lnTo>
                  <a:lnTo>
                    <a:pt x="130329" y="3675511"/>
                  </a:lnTo>
                  <a:lnTo>
                    <a:pt x="97126" y="3631923"/>
                  </a:lnTo>
                  <a:lnTo>
                    <a:pt x="64388" y="3587563"/>
                  </a:lnTo>
                  <a:lnTo>
                    <a:pt x="32129" y="3542441"/>
                  </a:lnTo>
                  <a:lnTo>
                    <a:pt x="364" y="3496563"/>
                  </a:lnTo>
                  <a:lnTo>
                    <a:pt x="0" y="3496019"/>
                  </a:lnTo>
                </a:path>
                <a:path w="3071495" h="3971925">
                  <a:moveTo>
                    <a:pt x="0" y="159085"/>
                  </a:moveTo>
                  <a:lnTo>
                    <a:pt x="28191" y="142523"/>
                  </a:lnTo>
                  <a:lnTo>
                    <a:pt x="61652" y="124411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56916" y="3361944"/>
              <a:ext cx="2116074" cy="30182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4428" y="4340352"/>
              <a:ext cx="721626" cy="7231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0123" y="4567415"/>
              <a:ext cx="7049261" cy="31167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01674" y="5927"/>
            <a:ext cx="11811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формирования профессиональных  компетенций наставником </a:t>
            </a:r>
            <a:r>
              <a:rPr lang="ru-RU" sz="2000" b="1" dirty="0">
                <a:latin typeface="Arial Black" panose="020B0A04020102020204" pitchFamily="34" charset="0"/>
              </a:rPr>
              <a:t>	</a:t>
            </a:r>
          </a:p>
        </p:txBody>
      </p:sp>
      <p:sp>
        <p:nvSpPr>
          <p:cNvPr id="15" name="object 15"/>
          <p:cNvSpPr/>
          <p:nvPr/>
        </p:nvSpPr>
        <p:spPr>
          <a:xfrm>
            <a:off x="228600" y="76200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0"/>
                </a:moveTo>
                <a:lnTo>
                  <a:pt x="0" y="869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4725" y="1261471"/>
            <a:ext cx="1945173" cy="178189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lang="ru-RU" sz="5400" dirty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1400" b="1" spc="75" dirty="0">
                <a:solidFill>
                  <a:srgbClr val="FFFFFF"/>
                </a:solidFill>
                <a:latin typeface="Tahoma"/>
                <a:cs typeface="Tahoma"/>
              </a:rPr>
              <a:t>Этапы выполняем все, не игнорируем и не добавляем других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36888" y="1144884"/>
            <a:ext cx="2372281" cy="1300997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585"/>
              </a:spcBef>
            </a:pPr>
            <a:endParaRPr sz="54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390"/>
              </a:spcBef>
            </a:pP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08857" y="1809789"/>
            <a:ext cx="2286000" cy="1263166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5"/>
              </a:spcBef>
            </a:pPr>
            <a:r>
              <a:rPr lang="ru-RU" sz="1400" b="1" spc="85" dirty="0">
                <a:solidFill>
                  <a:srgbClr val="FFFFFF"/>
                </a:solidFill>
                <a:latin typeface="Tahoma"/>
                <a:cs typeface="Tahoma"/>
              </a:rPr>
              <a:t>По итогу выполнения 5 этапа , проанализировать работу, по правилу «+,-,+»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07135" y="2166839"/>
            <a:ext cx="166169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 местами не меняем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48000" y="4876800"/>
            <a:ext cx="1436349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«Я расскажу, ты послушай» 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213354" y="4396867"/>
            <a:ext cx="12096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7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440" dirty="0">
                <a:solidFill>
                  <a:srgbClr val="585858"/>
                </a:solidFill>
                <a:latin typeface="Tahoma"/>
                <a:cs typeface="Tahoma"/>
              </a:rPr>
              <a:t>1</a:t>
            </a:r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9700" y="4340352"/>
            <a:ext cx="721626" cy="723138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968621" y="4396867"/>
            <a:ext cx="1209675" cy="1561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440" dirty="0">
                <a:solidFill>
                  <a:srgbClr val="585858"/>
                </a:solidFill>
                <a:latin typeface="Tahoma"/>
                <a:cs typeface="Tahoma"/>
              </a:rPr>
              <a:t>2</a:t>
            </a:r>
            <a:endParaRPr sz="36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lang="ru-RU" sz="1600" spc="35" dirty="0">
                <a:solidFill>
                  <a:srgbClr val="002060"/>
                </a:solidFill>
                <a:cs typeface="Tahoma"/>
              </a:rPr>
              <a:t>"Я покажу, ты посмотри»</a:t>
            </a:r>
            <a:endParaRPr sz="1600" dirty="0">
              <a:solidFill>
                <a:srgbClr val="002060"/>
              </a:solidFill>
              <a:cs typeface="Tahom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08876" y="4340352"/>
            <a:ext cx="721626" cy="723138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767830" y="4396867"/>
            <a:ext cx="120967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440" dirty="0">
                <a:solidFill>
                  <a:srgbClr val="585858"/>
                </a:solidFill>
                <a:latin typeface="Tahoma"/>
                <a:cs typeface="Tahoma"/>
              </a:rPr>
              <a:t>3</a:t>
            </a:r>
            <a:endParaRPr sz="3600" dirty="0">
              <a:latin typeface="Tahoma"/>
              <a:cs typeface="Tahoma"/>
            </a:endParaRPr>
          </a:p>
          <a:p>
            <a:endParaRPr lang="ru-RU" dirty="0"/>
          </a:p>
          <a:p>
            <a:pPr algn="ctr"/>
            <a:r>
              <a:rPr lang="ru-RU" dirty="0"/>
              <a:t>«Сделаем вместе»</a:t>
            </a:r>
          </a:p>
        </p:txBody>
      </p:sp>
      <p:sp>
        <p:nvSpPr>
          <p:cNvPr id="27" name="Овал 26"/>
          <p:cNvSpPr/>
          <p:nvPr/>
        </p:nvSpPr>
        <p:spPr>
          <a:xfrm>
            <a:off x="8909402" y="4340352"/>
            <a:ext cx="814453" cy="7574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bject 38"/>
          <p:cNvSpPr txBox="1"/>
          <p:nvPr/>
        </p:nvSpPr>
        <p:spPr>
          <a:xfrm>
            <a:off x="8467344" y="4396867"/>
            <a:ext cx="1743457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170" dirty="0">
                <a:solidFill>
                  <a:srgbClr val="585858"/>
                </a:solidFill>
                <a:latin typeface="Tahoma"/>
                <a:cs typeface="Tahoma"/>
              </a:rPr>
              <a:t>4</a:t>
            </a:r>
            <a:endParaRPr lang="ru-RU" sz="3600" dirty="0">
              <a:latin typeface="Tahoma"/>
              <a:cs typeface="Tahoma"/>
            </a:endParaRPr>
          </a:p>
          <a:p>
            <a:pPr marR="27305" algn="ctr">
              <a:lnSpc>
                <a:spcPct val="100000"/>
              </a:lnSpc>
              <a:spcBef>
                <a:spcPts val="100"/>
              </a:spcBef>
            </a:pPr>
            <a:endParaRPr lang="ru-RU" sz="1200" b="1" spc="35" dirty="0">
              <a:latin typeface="Tahoma"/>
              <a:cs typeface="Tahoma"/>
            </a:endParaRPr>
          </a:p>
          <a:p>
            <a:pPr algn="ctr"/>
            <a:r>
              <a:rPr lang="ru-RU" dirty="0"/>
              <a:t>«Сделай сам, я подскажу»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550" y="3045576"/>
            <a:ext cx="2295488" cy="3836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Овал 27"/>
          <p:cNvSpPr/>
          <p:nvPr/>
        </p:nvSpPr>
        <p:spPr>
          <a:xfrm>
            <a:off x="10697183" y="4396867"/>
            <a:ext cx="798710" cy="7279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object 19"/>
          <p:cNvSpPr/>
          <p:nvPr/>
        </p:nvSpPr>
        <p:spPr>
          <a:xfrm>
            <a:off x="0" y="914400"/>
            <a:ext cx="740248" cy="2598512"/>
          </a:xfrm>
          <a:custGeom>
            <a:avLst/>
            <a:gdLst/>
            <a:ahLst/>
            <a:cxnLst/>
            <a:rect l="l" t="t" r="r" b="b"/>
            <a:pathLst>
              <a:path w="728980" h="1788160">
                <a:moveTo>
                  <a:pt x="591121" y="0"/>
                </a:moveTo>
                <a:lnTo>
                  <a:pt x="0" y="0"/>
                </a:lnTo>
                <a:lnTo>
                  <a:pt x="0" y="1787652"/>
                </a:lnTo>
                <a:lnTo>
                  <a:pt x="591121" y="1787652"/>
                </a:lnTo>
                <a:lnTo>
                  <a:pt x="634535" y="1780652"/>
                </a:lnTo>
                <a:lnTo>
                  <a:pt x="672239" y="1761162"/>
                </a:lnTo>
                <a:lnTo>
                  <a:pt x="701971" y="1731443"/>
                </a:lnTo>
                <a:lnTo>
                  <a:pt x="721469" y="1693757"/>
                </a:lnTo>
                <a:lnTo>
                  <a:pt x="728472" y="1650364"/>
                </a:lnTo>
                <a:lnTo>
                  <a:pt x="728472" y="137287"/>
                </a:lnTo>
                <a:lnTo>
                  <a:pt x="721469" y="93894"/>
                </a:lnTo>
                <a:lnTo>
                  <a:pt x="701971" y="56208"/>
                </a:lnTo>
                <a:lnTo>
                  <a:pt x="672239" y="26489"/>
                </a:lnTo>
                <a:lnTo>
                  <a:pt x="634535" y="6999"/>
                </a:lnTo>
                <a:lnTo>
                  <a:pt x="59112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Обязательные условия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3" name="5-конечная звезда 42"/>
          <p:cNvSpPr/>
          <p:nvPr/>
        </p:nvSpPr>
        <p:spPr>
          <a:xfrm>
            <a:off x="1131959" y="1129542"/>
            <a:ext cx="916242" cy="795083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3119480" y="1178197"/>
            <a:ext cx="891465" cy="76006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5-конечная звезда 44"/>
          <p:cNvSpPr/>
          <p:nvPr/>
        </p:nvSpPr>
        <p:spPr>
          <a:xfrm>
            <a:off x="7335593" y="1187835"/>
            <a:ext cx="896474" cy="67849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6916" y="2039963"/>
            <a:ext cx="1136510" cy="969853"/>
          </a:xfrm>
          <a:prstGeom prst="rect">
            <a:avLst/>
          </a:prstGeom>
        </p:spPr>
      </p:pic>
      <p:sp>
        <p:nvSpPr>
          <p:cNvPr id="47" name="5-конечная звезда 46"/>
          <p:cNvSpPr/>
          <p:nvPr/>
        </p:nvSpPr>
        <p:spPr>
          <a:xfrm>
            <a:off x="5161108" y="1170269"/>
            <a:ext cx="896121" cy="74962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698774" y="2076917"/>
            <a:ext cx="2183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Выполняем все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требования, которые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предъявляются к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каждому этапу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51719" y="6080287"/>
            <a:ext cx="5700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100% ГАРАНТИИ</a:t>
            </a:r>
          </a:p>
        </p:txBody>
      </p:sp>
      <p:sp>
        <p:nvSpPr>
          <p:cNvPr id="35" name="5-конечная звезда 34"/>
          <p:cNvSpPr/>
          <p:nvPr/>
        </p:nvSpPr>
        <p:spPr>
          <a:xfrm>
            <a:off x="10287000" y="1219200"/>
            <a:ext cx="896474" cy="67849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490288" y="1828800"/>
            <a:ext cx="25493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использовать в анализе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слова «ПЛОХО» или «ХОРОШО»- это формализм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10945" y="3056744"/>
            <a:ext cx="5712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Arial Black" panose="020B0A04020102020204" pitchFamily="34" charset="0"/>
              </a:rPr>
              <a:t>классический алгоритм взаимодействия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5320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70" y="1068904"/>
            <a:ext cx="12192000" cy="5828671"/>
            <a:chOff x="0" y="1029327"/>
            <a:chExt cx="12192000" cy="5828671"/>
          </a:xfrm>
        </p:grpSpPr>
        <p:sp>
          <p:nvSpPr>
            <p:cNvPr id="3" name="object 3"/>
            <p:cNvSpPr/>
            <p:nvPr/>
          </p:nvSpPr>
          <p:spPr>
            <a:xfrm>
              <a:off x="0" y="1136903"/>
              <a:ext cx="12192000" cy="5710555"/>
            </a:xfrm>
            <a:custGeom>
              <a:avLst/>
              <a:gdLst/>
              <a:ahLst/>
              <a:cxnLst/>
              <a:rect l="l" t="t" r="r" b="b"/>
              <a:pathLst>
                <a:path w="12192000" h="5710555">
                  <a:moveTo>
                    <a:pt x="12192000" y="0"/>
                  </a:moveTo>
                  <a:lnTo>
                    <a:pt x="0" y="0"/>
                  </a:lnTo>
                  <a:lnTo>
                    <a:pt x="0" y="5710428"/>
                  </a:lnTo>
                  <a:lnTo>
                    <a:pt x="12192000" y="571042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7243" y="1029327"/>
              <a:ext cx="8514756" cy="582867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2400" y="4565175"/>
            <a:ext cx="310032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r>
              <a:rPr sz="5400" b="1" spc="-69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54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9624" y="286639"/>
            <a:ext cx="1059657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Формы и методы взаимодействия</a:t>
            </a:r>
          </a:p>
          <a:p>
            <a:r>
              <a:rPr lang="ru-RU" b="1" dirty="0"/>
              <a:t>	</a:t>
            </a:r>
          </a:p>
        </p:txBody>
      </p:sp>
      <p:sp>
        <p:nvSpPr>
          <p:cNvPr id="27" name="object 15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911" y="3026146"/>
            <a:ext cx="3785944" cy="37981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91000" y="2057400"/>
            <a:ext cx="78892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Инструктирование</a:t>
            </a:r>
            <a:r>
              <a:rPr lang="ru-RU" b="1" dirty="0">
                <a:solidFill>
                  <a:schemeClr val="bg1"/>
                </a:solidFill>
              </a:rPr>
              <a:t> - </a:t>
            </a:r>
            <a:r>
              <a:rPr lang="ru-RU" dirty="0">
                <a:solidFill>
                  <a:schemeClr val="bg1"/>
                </a:solidFill>
              </a:rPr>
              <a:t>разъяснение норм, правил, порядка и способов выполнения  какой-либо работы, действия. </a:t>
            </a:r>
          </a:p>
          <a:p>
            <a:r>
              <a:rPr lang="ru-RU" b="1" dirty="0">
                <a:solidFill>
                  <a:srgbClr val="FFFF00"/>
                </a:solidFill>
              </a:rPr>
              <a:t>Обсуждение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дискуссии, направленные на прояснение позиции коллег или руководителя относительно определенных вопросов. </a:t>
            </a:r>
          </a:p>
          <a:p>
            <a:r>
              <a:rPr lang="ru-RU" b="1" dirty="0">
                <a:solidFill>
                  <a:srgbClr val="FFFF00"/>
                </a:solidFill>
              </a:rPr>
              <a:t>Обмен опытом </a:t>
            </a:r>
            <a:r>
              <a:rPr lang="ru-RU" dirty="0">
                <a:solidFill>
                  <a:schemeClr val="bg1"/>
                </a:solidFill>
              </a:rPr>
              <a:t>- процедура, включающая в себя обмен определенными знаниями, навыками или практическим опытом решения различных задач. </a:t>
            </a:r>
          </a:p>
          <a:p>
            <a:r>
              <a:rPr lang="ru-RU" b="1" dirty="0">
                <a:solidFill>
                  <a:srgbClr val="FFFF00"/>
                </a:solidFill>
              </a:rPr>
              <a:t>Работа в проектных командах </a:t>
            </a:r>
            <a:r>
              <a:rPr lang="ru-RU" dirty="0">
                <a:solidFill>
                  <a:schemeClr val="bg1"/>
                </a:solidFill>
              </a:rPr>
              <a:t>-  совместное участие в проектной деятельности. </a:t>
            </a:r>
          </a:p>
          <a:p>
            <a:r>
              <a:rPr lang="ru-RU" b="1" dirty="0">
                <a:solidFill>
                  <a:srgbClr val="FFFF00"/>
                </a:solidFill>
              </a:rPr>
              <a:t>Проблемно-поисковый метод 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 устранение проблем с помощью решения «задач». </a:t>
            </a:r>
          </a:p>
          <a:p>
            <a:r>
              <a:rPr lang="ru-RU" b="1" dirty="0">
                <a:solidFill>
                  <a:srgbClr val="FFFF00"/>
                </a:solidFill>
              </a:rPr>
              <a:t>Имитационно-ролевой метод </a:t>
            </a:r>
            <a:r>
              <a:rPr lang="ru-RU" b="1" dirty="0">
                <a:solidFill>
                  <a:schemeClr val="bg1"/>
                </a:solidFill>
              </a:rPr>
              <a:t>предполагает </a:t>
            </a:r>
            <a:r>
              <a:rPr lang="ru-RU" dirty="0">
                <a:solidFill>
                  <a:schemeClr val="bg1"/>
                </a:solidFill>
              </a:rPr>
              <a:t>разбор рабочих ситуаций через «проживание» различных позиций и ролей. </a:t>
            </a:r>
          </a:p>
          <a:p>
            <a:r>
              <a:rPr lang="ru-RU" b="1" dirty="0">
                <a:solidFill>
                  <a:srgbClr val="FFFF00"/>
                </a:solidFill>
              </a:rPr>
              <a:t>Рефлексивный метод </a:t>
            </a:r>
            <a:r>
              <a:rPr lang="ru-RU" dirty="0">
                <a:solidFill>
                  <a:schemeClr val="bg1"/>
                </a:solidFill>
              </a:rPr>
              <a:t>представляет собой рассмотрение своих действий и оценку их эффективности. </a:t>
            </a:r>
          </a:p>
          <a:p>
            <a:r>
              <a:rPr lang="ru-RU" b="1" dirty="0">
                <a:solidFill>
                  <a:srgbClr val="FFFF00"/>
                </a:solidFill>
              </a:rPr>
              <a:t>Репродуктивный метод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неоднократное повторение действий за своим наставником. 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565701" y="5121325"/>
            <a:ext cx="2687022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b="1" spc="-6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29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723" y="1211160"/>
            <a:ext cx="55864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Наставничество – это обучение в процессе профессиональной деятельности.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Его основой являются практические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методы, которые повторяют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Профессиональную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деятельности или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моделируют ее аспекты. 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03810" y="950764"/>
            <a:ext cx="8192989" cy="590723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0" y="1752600"/>
            <a:ext cx="1369695" cy="4009637"/>
            <a:chOff x="0" y="1543811"/>
            <a:chExt cx="1369695" cy="37776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811"/>
              <a:ext cx="1369567" cy="37773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1827275"/>
              <a:ext cx="896619" cy="3009900"/>
            </a:xfrm>
            <a:custGeom>
              <a:avLst/>
              <a:gdLst/>
              <a:ahLst/>
              <a:cxnLst/>
              <a:rect l="l" t="t" r="r" b="b"/>
              <a:pathLst>
                <a:path w="896619" h="3009900">
                  <a:moveTo>
                    <a:pt x="821982" y="0"/>
                  </a:moveTo>
                  <a:lnTo>
                    <a:pt x="0" y="0"/>
                  </a:lnTo>
                  <a:lnTo>
                    <a:pt x="0" y="3009900"/>
                  </a:lnTo>
                  <a:lnTo>
                    <a:pt x="821982" y="3009900"/>
                  </a:lnTo>
                  <a:lnTo>
                    <a:pt x="850838" y="3004079"/>
                  </a:lnTo>
                  <a:lnTo>
                    <a:pt x="874401" y="2988198"/>
                  </a:lnTo>
                  <a:lnTo>
                    <a:pt x="890287" y="2964626"/>
                  </a:lnTo>
                  <a:lnTo>
                    <a:pt x="896112" y="2935732"/>
                  </a:lnTo>
                  <a:lnTo>
                    <a:pt x="896112" y="74168"/>
                  </a:lnTo>
                  <a:lnTo>
                    <a:pt x="890287" y="45273"/>
                  </a:lnTo>
                  <a:lnTo>
                    <a:pt x="874401" y="21701"/>
                  </a:lnTo>
                  <a:lnTo>
                    <a:pt x="850838" y="5820"/>
                  </a:lnTo>
                  <a:lnTo>
                    <a:pt x="82198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5968" y="1750888"/>
            <a:ext cx="369332" cy="3225051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2400" b="1" dirty="0">
                <a:solidFill>
                  <a:srgbClr val="FFFFFF"/>
                </a:solidFill>
                <a:latin typeface="Tahoma"/>
                <a:cs typeface="Tahoma"/>
              </a:rPr>
              <a:t>инструментарий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200" y="258063"/>
            <a:ext cx="1135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ОСОБЕННОСТИ РАБОТЫ:</a:t>
            </a:r>
          </a:p>
          <a:p>
            <a:r>
              <a:rPr lang="ru-RU" sz="4000" dirty="0">
                <a:solidFill>
                  <a:schemeClr val="bg1"/>
                </a:solidFill>
              </a:rPr>
              <a:t>«онлайн наставничество», </a:t>
            </a:r>
            <a:r>
              <a:rPr lang="ru-RU" sz="3200" dirty="0">
                <a:solidFill>
                  <a:schemeClr val="bg1"/>
                </a:solidFill>
              </a:rPr>
              <a:t>в нашем случае,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62200" y="1558071"/>
            <a:ext cx="7467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не дань моде,  а </a:t>
            </a:r>
            <a:r>
              <a:rPr lang="ru-RU" sz="2400" u="sng" dirty="0">
                <a:latin typeface="Arial Black" panose="020B0A04020102020204" pitchFamily="34" charset="0"/>
              </a:rPr>
              <a:t>НЕОБХОДИМОСТЬ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03367" y="2362200"/>
            <a:ext cx="7393432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этого: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21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Создается чат в </a:t>
            </a:r>
            <a:r>
              <a:rPr lang="ru-RU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 обсуждения   актуальных вопросов.                                                                                             </a:t>
            </a:r>
            <a:r>
              <a:rPr lang="ru-RU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Ежедневно   определено время для видео звонка, во время которого обсуждаются  задачи, которые актуальны на этот период для  подопечных, текущую ситуацию в учреждении (например, организация питания и т.д.). </a:t>
            </a:r>
            <a:r>
              <a:rPr lang="ru-RU" sz="14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Обязательно подводится итог дня: что получилось / не получилось. Как можно было сделать лучше, эффективнее, по-другому? Какой формат более удобный – переписка в чате или видео звонок.</a:t>
            </a:r>
            <a:r>
              <a:rPr lang="ru-RU" sz="1400" b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Хотя бы два – три раза в неделю общаемся на нерабочие темы.   Делимся впечатлениями о прочитанных книгах и просмотренных фильмах, рассказываем о проказах детей или домашних животных, хобби.</a:t>
            </a:r>
            <a:endParaRPr lang="ru-RU" sz="1400" b="1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3468" y="2442091"/>
            <a:ext cx="326243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- Видеоконференции</a:t>
            </a:r>
          </a:p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- 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Вебинары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и курсы</a:t>
            </a:r>
          </a:p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- Интервью</a:t>
            </a:r>
          </a:p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- Кейсы</a:t>
            </a:r>
          </a:p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- Марафоны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392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12" y="1036339"/>
            <a:ext cx="12192000" cy="5821661"/>
            <a:chOff x="0" y="1036337"/>
            <a:chExt cx="12192000" cy="5821661"/>
          </a:xfrm>
        </p:grpSpPr>
        <p:sp>
          <p:nvSpPr>
            <p:cNvPr id="3" name="object 3"/>
            <p:cNvSpPr/>
            <p:nvPr/>
          </p:nvSpPr>
          <p:spPr>
            <a:xfrm>
              <a:off x="0" y="1136903"/>
              <a:ext cx="12192000" cy="5710555"/>
            </a:xfrm>
            <a:custGeom>
              <a:avLst/>
              <a:gdLst/>
              <a:ahLst/>
              <a:cxnLst/>
              <a:rect l="l" t="t" r="r" b="b"/>
              <a:pathLst>
                <a:path w="12192000" h="5710555">
                  <a:moveTo>
                    <a:pt x="12192000" y="0"/>
                  </a:moveTo>
                  <a:lnTo>
                    <a:pt x="0" y="0"/>
                  </a:lnTo>
                  <a:lnTo>
                    <a:pt x="0" y="5710428"/>
                  </a:lnTo>
                  <a:lnTo>
                    <a:pt x="12192000" y="571042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7830" y="1036337"/>
              <a:ext cx="8584169" cy="582166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88490" y="1785247"/>
            <a:ext cx="8382000" cy="723275"/>
          </a:xfrm>
          <a:prstGeom prst="rect">
            <a:avLst/>
          </a:prstGeom>
          <a:solidFill>
            <a:srgbClr val="4F80BB"/>
          </a:solidFill>
        </p:spPr>
        <p:txBody>
          <a:bodyPr vert="horz" wrap="square" lIns="0" tIns="38100" rIns="0" bIns="0" rtlCol="0">
            <a:spAutoFit/>
          </a:bodyPr>
          <a:lstStyle/>
          <a:p>
            <a:pPr marL="598805" algn="ctr">
              <a:spcBef>
                <a:spcPts val="300"/>
              </a:spcBef>
            </a:pPr>
            <a:r>
              <a:rPr lang="ru-RU" sz="2800" b="1" dirty="0"/>
              <a:t>Перечень компетенций:</a:t>
            </a:r>
          </a:p>
          <a:p>
            <a:pPr marL="598805">
              <a:lnSpc>
                <a:spcPct val="100000"/>
              </a:lnSpc>
              <a:spcBef>
                <a:spcPts val="300"/>
              </a:spcBef>
            </a:pPr>
            <a:endParaRPr sz="140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400" y="4565175"/>
            <a:ext cx="310032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r>
              <a:rPr sz="5400" b="1" spc="-69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54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9126" y="255581"/>
            <a:ext cx="1191287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Усиление и развитие компетенций руководителя (лидера)</a:t>
            </a:r>
          </a:p>
        </p:txBody>
      </p:sp>
      <p:sp>
        <p:nvSpPr>
          <p:cNvPr id="27" name="object 15"/>
          <p:cNvSpPr/>
          <p:nvPr/>
        </p:nvSpPr>
        <p:spPr>
          <a:xfrm>
            <a:off x="160538" y="152400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9" y="3049323"/>
            <a:ext cx="3785944" cy="3798137"/>
          </a:xfrm>
          <a:prstGeom prst="rect">
            <a:avLst/>
          </a:prstGeom>
        </p:spPr>
      </p:pic>
      <p:sp>
        <p:nvSpPr>
          <p:cNvPr id="31" name="object 19"/>
          <p:cNvSpPr/>
          <p:nvPr/>
        </p:nvSpPr>
        <p:spPr>
          <a:xfrm>
            <a:off x="26482" y="1126365"/>
            <a:ext cx="728980" cy="2004209"/>
          </a:xfrm>
          <a:custGeom>
            <a:avLst/>
            <a:gdLst/>
            <a:ahLst/>
            <a:cxnLst/>
            <a:rect l="l" t="t" r="r" b="b"/>
            <a:pathLst>
              <a:path w="728980" h="1788160">
                <a:moveTo>
                  <a:pt x="591121" y="0"/>
                </a:moveTo>
                <a:lnTo>
                  <a:pt x="0" y="0"/>
                </a:lnTo>
                <a:lnTo>
                  <a:pt x="0" y="1787652"/>
                </a:lnTo>
                <a:lnTo>
                  <a:pt x="591121" y="1787652"/>
                </a:lnTo>
                <a:lnTo>
                  <a:pt x="634535" y="1780652"/>
                </a:lnTo>
                <a:lnTo>
                  <a:pt x="672239" y="1761162"/>
                </a:lnTo>
                <a:lnTo>
                  <a:pt x="701971" y="1731443"/>
                </a:lnTo>
                <a:lnTo>
                  <a:pt x="721469" y="1693757"/>
                </a:lnTo>
                <a:lnTo>
                  <a:pt x="728472" y="1650364"/>
                </a:lnTo>
                <a:lnTo>
                  <a:pt x="728472" y="137287"/>
                </a:lnTo>
                <a:lnTo>
                  <a:pt x="721469" y="93894"/>
                </a:lnTo>
                <a:lnTo>
                  <a:pt x="701971" y="56208"/>
                </a:lnTo>
                <a:lnTo>
                  <a:pt x="672239" y="26489"/>
                </a:lnTo>
                <a:lnTo>
                  <a:pt x="634535" y="6999"/>
                </a:lnTo>
                <a:lnTo>
                  <a:pt x="59112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Цель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9920" y="4810001"/>
            <a:ext cx="2873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6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7861" y="3548341"/>
            <a:ext cx="7762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32631" y="2441516"/>
            <a:ext cx="837921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1.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ЛИДЕРСТВО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- умение мотивировать людей и координировать их работу по </a:t>
            </a:r>
          </a:p>
          <a:p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достижению цели, готовность  принимать ответственность за результаты работы других.</a:t>
            </a:r>
          </a:p>
          <a:p>
            <a:r>
              <a:rPr lang="ru-RU" sz="1600" dirty="0">
                <a:solidFill>
                  <a:srgbClr val="FFFF00"/>
                </a:solidFill>
              </a:rPr>
              <a:t>2.</a:t>
            </a:r>
            <a:r>
              <a:rPr lang="ru-RU" sz="1600" b="1" dirty="0">
                <a:solidFill>
                  <a:srgbClr val="FFFF00"/>
                </a:solidFill>
              </a:rPr>
              <a:t>НАЦЕЛЕННОСТЬ НА РЕЗУЛЬТАТ </a:t>
            </a:r>
            <a:r>
              <a:rPr lang="ru-RU" sz="1600" dirty="0">
                <a:solidFill>
                  <a:srgbClr val="FFFF00"/>
                </a:solidFill>
              </a:rPr>
              <a:t>– готовность преодолевать препятствия, проявлять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выдержку и упорство в сложных ситуациях.</a:t>
            </a:r>
          </a:p>
          <a:p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3. </a:t>
            </a:r>
            <a:r>
              <a:rPr lang="ru-RU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СТРАТЕГИЧЕСКОЕ МЫШЛЕНИЕ 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 умение системно анализировать информацию в </a:t>
            </a:r>
          </a:p>
          <a:p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комплексе с масштабностью мышления при принятии решений.</a:t>
            </a:r>
          </a:p>
          <a:p>
            <a:r>
              <a:rPr lang="ru-RU" sz="1600" dirty="0">
                <a:solidFill>
                  <a:srgbClr val="FFFF00"/>
                </a:solidFill>
              </a:rPr>
              <a:t>4. </a:t>
            </a:r>
            <a:r>
              <a:rPr lang="ru-RU" sz="1600" b="1" dirty="0">
                <a:solidFill>
                  <a:srgbClr val="FFFF00"/>
                </a:solidFill>
              </a:rPr>
              <a:t>УМЕНИЕ РАБОТАТЬ В КОМАНДЕ </a:t>
            </a:r>
            <a:r>
              <a:rPr lang="ru-RU" sz="1600" dirty="0">
                <a:solidFill>
                  <a:srgbClr val="FFFF00"/>
                </a:solidFill>
              </a:rPr>
              <a:t>- готовность к сотрудничеству и умение работать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сообща с другими для достижения общего результата.</a:t>
            </a:r>
          </a:p>
          <a:p>
            <a:r>
              <a:rPr lang="ru-RU" sz="1600" dirty="0"/>
              <a:t>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5.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КОММУНИКАЦИЯ И ВЛИЯНИЕ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 умение выстраивать контакт, четко излагать свои </a:t>
            </a:r>
          </a:p>
          <a:p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мысли, влиять и убеждать.</a:t>
            </a:r>
          </a:p>
          <a:p>
            <a:r>
              <a:rPr lang="ru-RU" sz="1600" dirty="0"/>
              <a:t>  </a:t>
            </a:r>
            <a:r>
              <a:rPr lang="ru-RU" sz="1600" dirty="0">
                <a:solidFill>
                  <a:srgbClr val="FFFF00"/>
                </a:solidFill>
              </a:rPr>
              <a:t>6. </a:t>
            </a:r>
            <a:r>
              <a:rPr lang="ru-RU" sz="1600" b="1" dirty="0">
                <a:solidFill>
                  <a:srgbClr val="FFFF00"/>
                </a:solidFill>
              </a:rPr>
              <a:t>ВНЕДРЕНИЕ ИЗМЕНЕНИЙ </a:t>
            </a:r>
            <a:r>
              <a:rPr lang="ru-RU" sz="1600" dirty="0">
                <a:solidFill>
                  <a:srgbClr val="FFFF00"/>
                </a:solidFill>
              </a:rPr>
              <a:t>- конструктивное отношение к изменениям и умение их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   внедрять, реализовывать.</a:t>
            </a:r>
          </a:p>
          <a:p>
            <a:r>
              <a:rPr lang="ru-RU" sz="1600" dirty="0"/>
              <a:t>  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7. </a:t>
            </a:r>
            <a:r>
              <a:rPr lang="ru-RU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ИННОВАЦИОННОСТЬ </a:t>
            </a:r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способность предлагать новые, нестандартные идеи. </a:t>
            </a:r>
          </a:p>
          <a:p>
            <a:r>
              <a:rPr lang="ru-RU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Готовность к эксперименту. Знание современных технологий. </a:t>
            </a:r>
          </a:p>
          <a:p>
            <a:r>
              <a:rPr lang="ru-RU" sz="1600" dirty="0"/>
              <a:t>    </a:t>
            </a:r>
            <a:r>
              <a:rPr lang="ru-RU" sz="1600" dirty="0">
                <a:solidFill>
                  <a:srgbClr val="FFFF00"/>
                </a:solidFill>
              </a:rPr>
              <a:t>8. </a:t>
            </a:r>
            <a:r>
              <a:rPr lang="ru-RU" sz="1600" b="1" dirty="0">
                <a:solidFill>
                  <a:srgbClr val="FFFF00"/>
                </a:solidFill>
              </a:rPr>
              <a:t>СОЦИАЛЬНАЯ ОТВЕТСТВЕННОСТЬ  </a:t>
            </a:r>
            <a:r>
              <a:rPr lang="ru-RU" sz="1600" dirty="0">
                <a:solidFill>
                  <a:srgbClr val="FFFF00"/>
                </a:solidFill>
              </a:rPr>
              <a:t>- принятие социальной ответственности. Ориентация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     на интересы граждан и общества.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1170493"/>
            <a:ext cx="8458199" cy="375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7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Выстроить собственную программу </a:t>
            </a:r>
            <a:r>
              <a:rPr lang="ru-RU" sz="1700" dirty="0">
                <a:latin typeface="Arial Black" panose="020B0A04020102020204" pitchFamily="34" charset="0"/>
                <a:ea typeface="Times New Roman" panose="02020603050405020304" pitchFamily="18" charset="0"/>
              </a:rPr>
              <a:t>самосовершенствования. </a:t>
            </a:r>
            <a:endParaRPr lang="ru-RU" sz="17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42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275081"/>
            <a:ext cx="8320043" cy="65829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-18097" y="1540728"/>
            <a:ext cx="1369695" cy="4390637"/>
            <a:chOff x="0" y="1543811"/>
            <a:chExt cx="1369695" cy="37776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811"/>
              <a:ext cx="1369567" cy="37773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1827275"/>
              <a:ext cx="896619" cy="3009900"/>
            </a:xfrm>
            <a:custGeom>
              <a:avLst/>
              <a:gdLst/>
              <a:ahLst/>
              <a:cxnLst/>
              <a:rect l="l" t="t" r="r" b="b"/>
              <a:pathLst>
                <a:path w="896619" h="3009900">
                  <a:moveTo>
                    <a:pt x="821982" y="0"/>
                  </a:moveTo>
                  <a:lnTo>
                    <a:pt x="0" y="0"/>
                  </a:lnTo>
                  <a:lnTo>
                    <a:pt x="0" y="3009900"/>
                  </a:lnTo>
                  <a:lnTo>
                    <a:pt x="821982" y="3009900"/>
                  </a:lnTo>
                  <a:lnTo>
                    <a:pt x="850838" y="3004079"/>
                  </a:lnTo>
                  <a:lnTo>
                    <a:pt x="874401" y="2988198"/>
                  </a:lnTo>
                  <a:lnTo>
                    <a:pt x="890287" y="2964626"/>
                  </a:lnTo>
                  <a:lnTo>
                    <a:pt x="896112" y="2935732"/>
                  </a:lnTo>
                  <a:lnTo>
                    <a:pt x="896112" y="74168"/>
                  </a:lnTo>
                  <a:lnTo>
                    <a:pt x="890287" y="45273"/>
                  </a:lnTo>
                  <a:lnTo>
                    <a:pt x="874401" y="21701"/>
                  </a:lnTo>
                  <a:lnTo>
                    <a:pt x="850838" y="5820"/>
                  </a:lnTo>
                  <a:lnTo>
                    <a:pt x="82198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5968" y="1750888"/>
            <a:ext cx="369332" cy="3225051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2400" b="1" dirty="0">
                <a:solidFill>
                  <a:srgbClr val="FFFFFF"/>
                </a:solidFill>
                <a:latin typeface="Tahoma"/>
                <a:cs typeface="Tahoma"/>
              </a:rPr>
              <a:t>Правило  работы 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200" y="258063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Условия развития  максимальной результативности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948938"/>
            <a:ext cx="7467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Принципы</a:t>
            </a:r>
            <a:endParaRPr lang="ru-RU" sz="2400" u="sng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828799"/>
            <a:ext cx="762000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</a:pPr>
            <a:r>
              <a:rPr lang="ru-RU" sz="1600" b="1" dirty="0">
                <a:solidFill>
                  <a:srgbClr val="C00000"/>
                </a:solidFill>
              </a:rPr>
              <a:t>1.  КОНКРЕТНОСТЬ  -  цели и мероприятия в программе развития начинающего руководителя должны быть специфичными и конкретными.                                                                                     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2. ОСУЩЕСТВИМОСТЬ НА РАБОЧЕМ МЕСТЕ - важно использовать новые навыки и умения в рабочей среде. Также важно, чтобы  использовать свою текущую работу как площадку для развития. </a:t>
            </a:r>
            <a:r>
              <a:rPr lang="ru-RU" sz="16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r>
              <a:rPr lang="ru-RU" sz="1600" b="1" dirty="0">
                <a:solidFill>
                  <a:srgbClr val="C00000"/>
                </a:solidFill>
              </a:rPr>
              <a:t>3.  ПОЭТАПНОСТЬ -  как правило, компетенция развивается постепенно. Человеку необходимо пройти ряд этапов (осознание дефицита навыка, актуализация потребности в нём, первичное ознакомление с навыком, освоение отдельных его частей, интеграция в рабочее пространство, окончательное закрепление), прежде чем произойдут изменения на поведенческом уровне. Важно составить план развития, который будет представлять собой последовательность взаимосвязанных  шагов.                                                                                                                                       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4. СФОКУСИРОВАННОСТЬ  НА  ГЛАВНОМ - слишком большое количество целей   развития (да и целей вообще) приводит к распылению усилий. Выберите 1-2 компетенции и сформулируйте цели по их развитию на один год или определенный период, все зависит от личности начинающего руководителя.                                                 </a:t>
            </a:r>
            <a:r>
              <a:rPr lang="ru-RU" sz="1600" b="1" dirty="0">
                <a:solidFill>
                  <a:srgbClr val="C00000"/>
                </a:solidFill>
              </a:rPr>
              <a:t>5. РАЗНООБРАЗИЕ - мы достигнем больших результатов и получим больше удовольствия от работы по развитию компетенций, если разнообразим инструменты и методы работы.</a:t>
            </a:r>
            <a:endParaRPr lang="ru-RU" sz="1600" b="1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399" y="1750888"/>
            <a:ext cx="36576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 </a:t>
            </a: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«70–20–10»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70%  </a:t>
            </a:r>
            <a:r>
              <a:rPr lang="ru-RU" sz="1600" dirty="0">
                <a:solidFill>
                  <a:schemeClr val="bg1"/>
                </a:solidFill>
              </a:rPr>
              <a:t>-  усилий по развитию  </a:t>
            </a:r>
          </a:p>
          <a:p>
            <a:r>
              <a:rPr lang="ru-RU" sz="1600" dirty="0">
                <a:solidFill>
                  <a:schemeClr val="bg1"/>
                </a:solidFill>
              </a:rPr>
              <a:t>складываются  из самостоятельной работы, чтения  соответствующей литературы,  </a:t>
            </a:r>
            <a:r>
              <a:rPr lang="ru-RU" sz="1600" dirty="0" err="1">
                <a:solidFill>
                  <a:schemeClr val="bg1"/>
                </a:solidFill>
              </a:rPr>
              <a:t>саморефлексии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/>
              <a:t> </a:t>
            </a:r>
            <a:r>
              <a:rPr lang="ru-RU" sz="1600" dirty="0">
                <a:solidFill>
                  <a:srgbClr val="FFFF00"/>
                </a:solidFill>
              </a:rPr>
              <a:t>20%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bg1"/>
                </a:solidFill>
              </a:rPr>
              <a:t>– обучение на рабочем месте,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наблюдение за успешными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моделями поведения.</a:t>
            </a:r>
            <a:r>
              <a:rPr lang="ru-RU" sz="1600" dirty="0"/>
              <a:t> </a:t>
            </a:r>
          </a:p>
          <a:p>
            <a:r>
              <a:rPr lang="ru-RU" sz="1600" dirty="0">
                <a:solidFill>
                  <a:srgbClr val="FFFF00"/>
                </a:solidFill>
              </a:rPr>
              <a:t>10%</a:t>
            </a:r>
            <a:r>
              <a:rPr lang="ru-RU" sz="1600" dirty="0"/>
              <a:t> </a:t>
            </a:r>
            <a:r>
              <a:rPr lang="ru-RU" sz="1600" dirty="0">
                <a:solidFill>
                  <a:schemeClr val="bg1"/>
                </a:solidFill>
              </a:rPr>
              <a:t>– внешнее обучение, тренинги,</a:t>
            </a:r>
          </a:p>
          <a:p>
            <a:r>
              <a:rPr lang="ru-RU" sz="1600" dirty="0">
                <a:solidFill>
                  <a:schemeClr val="bg1"/>
                </a:solidFill>
              </a:rPr>
              <a:t> семинары по обозначенной теме.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38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1600"/>
            <a:ext cx="12192000" cy="5721350"/>
            <a:chOff x="0" y="1136903"/>
            <a:chExt cx="12192000" cy="5721350"/>
          </a:xfrm>
        </p:grpSpPr>
        <p:sp>
          <p:nvSpPr>
            <p:cNvPr id="3" name="object 3"/>
            <p:cNvSpPr/>
            <p:nvPr/>
          </p:nvSpPr>
          <p:spPr>
            <a:xfrm>
              <a:off x="0" y="1136903"/>
              <a:ext cx="12192000" cy="5710555"/>
            </a:xfrm>
            <a:custGeom>
              <a:avLst/>
              <a:gdLst/>
              <a:ahLst/>
              <a:cxnLst/>
              <a:rect l="l" t="t" r="r" b="b"/>
              <a:pathLst>
                <a:path w="12192000" h="5710555">
                  <a:moveTo>
                    <a:pt x="12192000" y="0"/>
                  </a:moveTo>
                  <a:lnTo>
                    <a:pt x="0" y="0"/>
                  </a:lnTo>
                  <a:lnTo>
                    <a:pt x="0" y="5710428"/>
                  </a:lnTo>
                  <a:lnTo>
                    <a:pt x="12192000" y="571042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8338" y="2391319"/>
              <a:ext cx="7963661" cy="44666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47785" y="2895600"/>
            <a:ext cx="7562215" cy="469359"/>
          </a:xfrm>
          <a:prstGeom prst="rect">
            <a:avLst/>
          </a:prstGeom>
          <a:solidFill>
            <a:srgbClr val="4F80BB"/>
          </a:solidFill>
        </p:spPr>
        <p:txBody>
          <a:bodyPr vert="horz" wrap="square" lIns="0" tIns="38100" rIns="0" bIns="0" rtlCol="0">
            <a:spAutoFit/>
          </a:bodyPr>
          <a:lstStyle/>
          <a:p>
            <a:pPr marL="598805">
              <a:spcBef>
                <a:spcPts val="300"/>
              </a:spcBef>
            </a:pPr>
            <a:r>
              <a:rPr lang="ru-RU" sz="2800" b="1" dirty="0"/>
              <a:t>Формы и методы взаимодействия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52400" y="4565175"/>
            <a:ext cx="310032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r>
              <a:rPr sz="5400" b="1" spc="-69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54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9624" y="286639"/>
            <a:ext cx="105965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Заключительный этап</a:t>
            </a:r>
            <a:r>
              <a:rPr lang="ru-RU" b="1" dirty="0"/>
              <a:t>	</a:t>
            </a:r>
          </a:p>
        </p:txBody>
      </p:sp>
      <p:sp>
        <p:nvSpPr>
          <p:cNvPr id="27" name="object 15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2800"/>
            <a:ext cx="3785944" cy="3798137"/>
          </a:xfrm>
          <a:prstGeom prst="rect">
            <a:avLst/>
          </a:prstGeom>
        </p:spPr>
      </p:pic>
      <p:sp>
        <p:nvSpPr>
          <p:cNvPr id="18" name="object 19"/>
          <p:cNvSpPr/>
          <p:nvPr/>
        </p:nvSpPr>
        <p:spPr>
          <a:xfrm>
            <a:off x="15313" y="1140831"/>
            <a:ext cx="728980" cy="2011314"/>
          </a:xfrm>
          <a:custGeom>
            <a:avLst/>
            <a:gdLst/>
            <a:ahLst/>
            <a:cxnLst/>
            <a:rect l="l" t="t" r="r" b="b"/>
            <a:pathLst>
              <a:path w="728980" h="1788160">
                <a:moveTo>
                  <a:pt x="591121" y="0"/>
                </a:moveTo>
                <a:lnTo>
                  <a:pt x="0" y="0"/>
                </a:lnTo>
                <a:lnTo>
                  <a:pt x="0" y="1787652"/>
                </a:lnTo>
                <a:lnTo>
                  <a:pt x="591121" y="1787652"/>
                </a:lnTo>
                <a:lnTo>
                  <a:pt x="634535" y="1780652"/>
                </a:lnTo>
                <a:lnTo>
                  <a:pt x="672239" y="1761162"/>
                </a:lnTo>
                <a:lnTo>
                  <a:pt x="701971" y="1731443"/>
                </a:lnTo>
                <a:lnTo>
                  <a:pt x="721469" y="1693757"/>
                </a:lnTo>
                <a:lnTo>
                  <a:pt x="728472" y="1650364"/>
                </a:lnTo>
                <a:lnTo>
                  <a:pt x="728472" y="137287"/>
                </a:lnTo>
                <a:lnTo>
                  <a:pt x="721469" y="93894"/>
                </a:lnTo>
                <a:lnTo>
                  <a:pt x="701971" y="56208"/>
                </a:lnTo>
                <a:lnTo>
                  <a:pt x="672239" y="26489"/>
                </a:lnTo>
                <a:lnTo>
                  <a:pt x="634535" y="6999"/>
                </a:lnTo>
                <a:lnTo>
                  <a:pt x="59112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/>
          <p:cNvSpPr/>
          <p:nvPr/>
        </p:nvSpPr>
        <p:spPr>
          <a:xfrm>
            <a:off x="226768" y="1641204"/>
            <a:ext cx="306070" cy="941069"/>
          </a:xfrm>
          <a:custGeom>
            <a:avLst/>
            <a:gdLst/>
            <a:ahLst/>
            <a:cxnLst/>
            <a:rect l="l" t="t" r="r" b="b"/>
            <a:pathLst>
              <a:path w="306070" h="941069">
                <a:moveTo>
                  <a:pt x="206235" y="679323"/>
                </a:moveTo>
                <a:lnTo>
                  <a:pt x="205600" y="714755"/>
                </a:lnTo>
                <a:lnTo>
                  <a:pt x="3887" y="714755"/>
                </a:lnTo>
                <a:lnTo>
                  <a:pt x="2946" y="768350"/>
                </a:lnTo>
                <a:lnTo>
                  <a:pt x="204609" y="771905"/>
                </a:lnTo>
                <a:lnTo>
                  <a:pt x="202666" y="882776"/>
                </a:lnTo>
                <a:lnTo>
                  <a:pt x="940" y="882776"/>
                </a:lnTo>
                <a:lnTo>
                  <a:pt x="0" y="936371"/>
                </a:lnTo>
                <a:lnTo>
                  <a:pt x="248526" y="940688"/>
                </a:lnTo>
                <a:lnTo>
                  <a:pt x="249542" y="882776"/>
                </a:lnTo>
                <a:lnTo>
                  <a:pt x="202666" y="882776"/>
                </a:lnTo>
                <a:lnTo>
                  <a:pt x="1003" y="879221"/>
                </a:lnTo>
                <a:lnTo>
                  <a:pt x="249605" y="879221"/>
                </a:lnTo>
                <a:lnTo>
                  <a:pt x="252171" y="733043"/>
                </a:lnTo>
                <a:lnTo>
                  <a:pt x="304726" y="733043"/>
                </a:lnTo>
                <a:lnTo>
                  <a:pt x="305046" y="714755"/>
                </a:lnTo>
                <a:lnTo>
                  <a:pt x="205600" y="714755"/>
                </a:lnTo>
                <a:lnTo>
                  <a:pt x="3949" y="711200"/>
                </a:lnTo>
                <a:lnTo>
                  <a:pt x="305109" y="711200"/>
                </a:lnTo>
                <a:lnTo>
                  <a:pt x="305638" y="680974"/>
                </a:lnTo>
                <a:lnTo>
                  <a:pt x="206235" y="679323"/>
                </a:lnTo>
                <a:close/>
              </a:path>
              <a:path w="306070" h="941069">
                <a:moveTo>
                  <a:pt x="304726" y="733043"/>
                </a:moveTo>
                <a:lnTo>
                  <a:pt x="252171" y="733043"/>
                </a:lnTo>
                <a:lnTo>
                  <a:pt x="304711" y="733933"/>
                </a:lnTo>
                <a:lnTo>
                  <a:pt x="304726" y="733043"/>
                </a:lnTo>
                <a:close/>
              </a:path>
              <a:path w="306070" h="941069">
                <a:moveTo>
                  <a:pt x="162864" y="458977"/>
                </a:moveTo>
                <a:lnTo>
                  <a:pt x="162153" y="458977"/>
                </a:lnTo>
                <a:lnTo>
                  <a:pt x="147679" y="459523"/>
                </a:lnTo>
                <a:lnTo>
                  <a:pt x="109550" y="471042"/>
                </a:lnTo>
                <a:lnTo>
                  <a:pt x="74307" y="506095"/>
                </a:lnTo>
                <a:lnTo>
                  <a:pt x="62349" y="542974"/>
                </a:lnTo>
                <a:lnTo>
                  <a:pt x="61353" y="556640"/>
                </a:lnTo>
                <a:lnTo>
                  <a:pt x="61891" y="570690"/>
                </a:lnTo>
                <a:lnTo>
                  <a:pt x="73037" y="608838"/>
                </a:lnTo>
                <a:lnTo>
                  <a:pt x="97022" y="638573"/>
                </a:lnTo>
                <a:lnTo>
                  <a:pt x="131294" y="656447"/>
                </a:lnTo>
                <a:lnTo>
                  <a:pt x="157911" y="660273"/>
                </a:lnTo>
                <a:lnTo>
                  <a:pt x="171749" y="659630"/>
                </a:lnTo>
                <a:lnTo>
                  <a:pt x="208914" y="647700"/>
                </a:lnTo>
                <a:lnTo>
                  <a:pt x="237443" y="621553"/>
                </a:lnTo>
                <a:lnTo>
                  <a:pt x="246833" y="604901"/>
                </a:lnTo>
                <a:lnTo>
                  <a:pt x="142189" y="604901"/>
                </a:lnTo>
                <a:lnTo>
                  <a:pt x="133478" y="602738"/>
                </a:lnTo>
                <a:lnTo>
                  <a:pt x="105613" y="574373"/>
                </a:lnTo>
                <a:lnTo>
                  <a:pt x="103250" y="557022"/>
                </a:lnTo>
                <a:lnTo>
                  <a:pt x="104084" y="548141"/>
                </a:lnTo>
                <a:lnTo>
                  <a:pt x="127458" y="515874"/>
                </a:lnTo>
                <a:lnTo>
                  <a:pt x="143840" y="510793"/>
                </a:lnTo>
                <a:lnTo>
                  <a:pt x="176154" y="510793"/>
                </a:lnTo>
                <a:lnTo>
                  <a:pt x="177037" y="460248"/>
                </a:lnTo>
                <a:lnTo>
                  <a:pt x="167817" y="459359"/>
                </a:lnTo>
                <a:lnTo>
                  <a:pt x="162864" y="458977"/>
                </a:lnTo>
                <a:close/>
              </a:path>
              <a:path w="306070" h="941069">
                <a:moveTo>
                  <a:pt x="176154" y="510793"/>
                </a:moveTo>
                <a:lnTo>
                  <a:pt x="143840" y="510793"/>
                </a:lnTo>
                <a:lnTo>
                  <a:pt x="142189" y="604901"/>
                </a:lnTo>
                <a:lnTo>
                  <a:pt x="246833" y="604901"/>
                </a:lnTo>
                <a:lnTo>
                  <a:pt x="174510" y="604774"/>
                </a:lnTo>
                <a:lnTo>
                  <a:pt x="176154" y="510793"/>
                </a:lnTo>
                <a:close/>
              </a:path>
              <a:path w="306070" h="941069">
                <a:moveTo>
                  <a:pt x="228663" y="473583"/>
                </a:moveTo>
                <a:lnTo>
                  <a:pt x="196189" y="502538"/>
                </a:lnTo>
                <a:lnTo>
                  <a:pt x="200571" y="507682"/>
                </a:lnTo>
                <a:lnTo>
                  <a:pt x="204306" y="513016"/>
                </a:lnTo>
                <a:lnTo>
                  <a:pt x="213804" y="550799"/>
                </a:lnTo>
                <a:lnTo>
                  <a:pt x="212985" y="561185"/>
                </a:lnTo>
                <a:lnTo>
                  <a:pt x="190511" y="598487"/>
                </a:lnTo>
                <a:lnTo>
                  <a:pt x="174510" y="604774"/>
                </a:lnTo>
                <a:lnTo>
                  <a:pt x="246890" y="604774"/>
                </a:lnTo>
                <a:lnTo>
                  <a:pt x="250300" y="597142"/>
                </a:lnTo>
                <a:lnTo>
                  <a:pt x="254479" y="583374"/>
                </a:lnTo>
                <a:lnTo>
                  <a:pt x="257101" y="568654"/>
                </a:lnTo>
                <a:lnTo>
                  <a:pt x="258165" y="552958"/>
                </a:lnTo>
                <a:lnTo>
                  <a:pt x="256663" y="528572"/>
                </a:lnTo>
                <a:lnTo>
                  <a:pt x="251244" y="507222"/>
                </a:lnTo>
                <a:lnTo>
                  <a:pt x="241909" y="488896"/>
                </a:lnTo>
                <a:lnTo>
                  <a:pt x="228663" y="473583"/>
                </a:lnTo>
                <a:close/>
              </a:path>
              <a:path w="306070" h="941069">
                <a:moveTo>
                  <a:pt x="69900" y="231139"/>
                </a:moveTo>
                <a:lnTo>
                  <a:pt x="67030" y="394462"/>
                </a:lnTo>
                <a:lnTo>
                  <a:pt x="143675" y="398652"/>
                </a:lnTo>
                <a:lnTo>
                  <a:pt x="154635" y="399464"/>
                </a:lnTo>
                <a:lnTo>
                  <a:pt x="197688" y="407035"/>
                </a:lnTo>
                <a:lnTo>
                  <a:pt x="212521" y="421766"/>
                </a:lnTo>
                <a:lnTo>
                  <a:pt x="212344" y="431800"/>
                </a:lnTo>
                <a:lnTo>
                  <a:pt x="212064" y="434466"/>
                </a:lnTo>
                <a:lnTo>
                  <a:pt x="211518" y="438276"/>
                </a:lnTo>
                <a:lnTo>
                  <a:pt x="256920" y="441833"/>
                </a:lnTo>
                <a:lnTo>
                  <a:pt x="258926" y="433830"/>
                </a:lnTo>
                <a:lnTo>
                  <a:pt x="260388" y="426386"/>
                </a:lnTo>
                <a:lnTo>
                  <a:pt x="261307" y="419490"/>
                </a:lnTo>
                <a:lnTo>
                  <a:pt x="261683" y="413130"/>
                </a:lnTo>
                <a:lnTo>
                  <a:pt x="260983" y="402393"/>
                </a:lnTo>
                <a:lnTo>
                  <a:pt x="231435" y="366140"/>
                </a:lnTo>
                <a:lnTo>
                  <a:pt x="181408" y="353202"/>
                </a:lnTo>
                <a:lnTo>
                  <a:pt x="113309" y="347725"/>
                </a:lnTo>
                <a:lnTo>
                  <a:pt x="114376" y="287400"/>
                </a:lnTo>
                <a:lnTo>
                  <a:pt x="259987" y="287400"/>
                </a:lnTo>
                <a:lnTo>
                  <a:pt x="260908" y="234568"/>
                </a:lnTo>
                <a:lnTo>
                  <a:pt x="69900" y="231139"/>
                </a:lnTo>
                <a:close/>
              </a:path>
              <a:path w="306070" h="941069">
                <a:moveTo>
                  <a:pt x="259987" y="287400"/>
                </a:moveTo>
                <a:lnTo>
                  <a:pt x="114376" y="287400"/>
                </a:lnTo>
                <a:lnTo>
                  <a:pt x="259943" y="289940"/>
                </a:lnTo>
                <a:lnTo>
                  <a:pt x="259987" y="287400"/>
                </a:lnTo>
                <a:close/>
              </a:path>
              <a:path w="306070" h="941069">
                <a:moveTo>
                  <a:pt x="71793" y="123189"/>
                </a:moveTo>
                <a:lnTo>
                  <a:pt x="70827" y="178180"/>
                </a:lnTo>
                <a:lnTo>
                  <a:pt x="261835" y="181610"/>
                </a:lnTo>
                <a:lnTo>
                  <a:pt x="263024" y="125856"/>
                </a:lnTo>
                <a:lnTo>
                  <a:pt x="223748" y="125856"/>
                </a:lnTo>
                <a:lnTo>
                  <a:pt x="168363" y="124840"/>
                </a:lnTo>
                <a:lnTo>
                  <a:pt x="168381" y="124205"/>
                </a:lnTo>
                <a:lnTo>
                  <a:pt x="132867" y="124205"/>
                </a:lnTo>
                <a:lnTo>
                  <a:pt x="71793" y="123189"/>
                </a:lnTo>
                <a:close/>
              </a:path>
              <a:path w="306070" h="941069">
                <a:moveTo>
                  <a:pt x="261234" y="56261"/>
                </a:moveTo>
                <a:lnTo>
                  <a:pt x="187680" y="56261"/>
                </a:lnTo>
                <a:lnTo>
                  <a:pt x="196913" y="56514"/>
                </a:lnTo>
                <a:lnTo>
                  <a:pt x="206375" y="56641"/>
                </a:lnTo>
                <a:lnTo>
                  <a:pt x="213436" y="59562"/>
                </a:lnTo>
                <a:lnTo>
                  <a:pt x="224383" y="90042"/>
                </a:lnTo>
                <a:lnTo>
                  <a:pt x="223748" y="125856"/>
                </a:lnTo>
                <a:lnTo>
                  <a:pt x="263024" y="125856"/>
                </a:lnTo>
                <a:lnTo>
                  <a:pt x="263880" y="85725"/>
                </a:lnTo>
                <a:lnTo>
                  <a:pt x="263114" y="66744"/>
                </a:lnTo>
                <a:lnTo>
                  <a:pt x="261234" y="56261"/>
                </a:lnTo>
                <a:close/>
              </a:path>
              <a:path w="306070" h="941069">
                <a:moveTo>
                  <a:pt x="198615" y="0"/>
                </a:moveTo>
                <a:lnTo>
                  <a:pt x="160837" y="10501"/>
                </a:lnTo>
                <a:lnTo>
                  <a:pt x="138677" y="43068"/>
                </a:lnTo>
                <a:lnTo>
                  <a:pt x="132867" y="124205"/>
                </a:lnTo>
                <a:lnTo>
                  <a:pt x="168381" y="124205"/>
                </a:lnTo>
                <a:lnTo>
                  <a:pt x="169354" y="89026"/>
                </a:lnTo>
                <a:lnTo>
                  <a:pt x="170039" y="81357"/>
                </a:lnTo>
                <a:lnTo>
                  <a:pt x="187680" y="56261"/>
                </a:lnTo>
                <a:lnTo>
                  <a:pt x="261234" y="56261"/>
                </a:lnTo>
                <a:lnTo>
                  <a:pt x="260110" y="49990"/>
                </a:lnTo>
                <a:lnTo>
                  <a:pt x="237902" y="13233"/>
                </a:lnTo>
                <a:lnTo>
                  <a:pt x="213509" y="1664"/>
                </a:lnTo>
                <a:lnTo>
                  <a:pt x="198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/>
          <p:cNvSpPr txBox="1"/>
          <p:nvPr/>
        </p:nvSpPr>
        <p:spPr>
          <a:xfrm flipH="1">
            <a:off x="304800" y="4945372"/>
            <a:ext cx="459587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r>
              <a:rPr sz="5400" b="1" spc="-69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lang="en-US" sz="5400" b="1" spc="-6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254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0475" y="1244808"/>
            <a:ext cx="11156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Зафиксировать совместный успех и признать выгоды, полученные всеми в процессе общения и взаимодействия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3860712"/>
            <a:ext cx="62756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Провести ритуал: выдать сертификат, подарить подарок, провести совместное мероприятие, чаепитие и др.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Все зависит от личности подопечного.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9015" y="56207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</a:rPr>
              <a:t>Завершенный период наставничества требует анализа пройденного, извлечения полезных уроков для того, чтобы учесть их в будущем наставничестве.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5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1270261"/>
            <a:ext cx="12192000" cy="5619115"/>
            <a:chOff x="0" y="1239011"/>
            <a:chExt cx="12192000" cy="56191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39011"/>
              <a:ext cx="4015740" cy="28178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5740" y="1239011"/>
              <a:ext cx="8176259" cy="56189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9208" y="1782640"/>
            <a:ext cx="3201920" cy="143629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lvl="0"/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Погребкова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Ксения  Валерьевна</a:t>
            </a:r>
          </a:p>
          <a:p>
            <a:pPr lvl="0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Заведующий филиалом детского сада «Радуга» с. Белоглазово </a:t>
            </a:r>
          </a:p>
          <a:p>
            <a:pPr lvl="0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 - высшее</a:t>
            </a:r>
          </a:p>
          <a:p>
            <a:pPr lvl="0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  - 3,5 года</a:t>
            </a: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/>
          <a:srcRect l="3929" t="3439" r="17788" b="12160"/>
          <a:stretch/>
        </p:blipFill>
        <p:spPr>
          <a:xfrm flipH="1">
            <a:off x="3989388" y="1291208"/>
            <a:ext cx="3932686" cy="55770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23868" y="229621"/>
            <a:ext cx="5934068" cy="9693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6847" y="3235712"/>
            <a:ext cx="1395540" cy="9815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2972" y="3427650"/>
            <a:ext cx="1187175" cy="16347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2082" y="5727317"/>
            <a:ext cx="1713223" cy="11325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36224" y="4218424"/>
            <a:ext cx="1285744" cy="9041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30009" y="4897765"/>
            <a:ext cx="902122" cy="124041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52351" y="4245049"/>
            <a:ext cx="269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МУНИЦИПАЛЬНЫЙ</a:t>
            </a:r>
          </a:p>
          <a:p>
            <a:r>
              <a:rPr lang="ru-RU" b="1" dirty="0">
                <a:solidFill>
                  <a:schemeClr val="bg1"/>
                </a:solidFill>
              </a:rPr>
              <a:t>УРОВЕНЬ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295" y="1388332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КРАЕВОЙ</a:t>
            </a:r>
          </a:p>
          <a:p>
            <a:r>
              <a:rPr lang="ru-RU" b="1" dirty="0">
                <a:solidFill>
                  <a:schemeClr val="bg1"/>
                </a:solidFill>
              </a:rPr>
              <a:t>УРОВЕНЬ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08361" y="5922010"/>
            <a:ext cx="1976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ВСЕРОССИЙСКИЙ </a:t>
            </a:r>
          </a:p>
          <a:p>
            <a:r>
              <a:rPr lang="ru-RU" b="1" dirty="0">
                <a:solidFill>
                  <a:schemeClr val="bg1"/>
                </a:solidFill>
              </a:rPr>
              <a:t>УРОВЕНЬ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39009" y="-58730"/>
            <a:ext cx="8382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C000"/>
                </a:solidFill>
                <a:latin typeface="Arial Black" panose="020B0A04020102020204" pitchFamily="34" charset="0"/>
              </a:rPr>
              <a:t>Рано или поздно это должно произойти - необходимость в наставничестве отпадет. И в этот момент, важно, чтобы новый специалист не остался в тени наставника, ожидая помощи, а мог выйти на солнечный свет и расти профессионально самостоятельно и помогать другим</a:t>
            </a:r>
            <a:r>
              <a:rPr lang="ru-RU" sz="1700" dirty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946" y="3033309"/>
            <a:ext cx="1409700" cy="1938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16" y="5233079"/>
            <a:ext cx="1155247" cy="1594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5394" r="4415" b="108"/>
          <a:stretch/>
        </p:blipFill>
        <p:spPr>
          <a:xfrm>
            <a:off x="2999846" y="5090577"/>
            <a:ext cx="989542" cy="755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209" y="3096315"/>
            <a:ext cx="1431884" cy="1000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15" y="1359111"/>
            <a:ext cx="1450627" cy="1929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26" y="1454911"/>
            <a:ext cx="1154178" cy="16475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55" y="2034663"/>
            <a:ext cx="1294083" cy="8627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51" y="3033309"/>
            <a:ext cx="919280" cy="1219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43" y="2301457"/>
            <a:ext cx="1381889" cy="18425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4" y="4608198"/>
            <a:ext cx="1190454" cy="16066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8" y="4927696"/>
            <a:ext cx="1034038" cy="142220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43" y="4666326"/>
            <a:ext cx="1181100" cy="16722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388" y="5153370"/>
            <a:ext cx="1081307" cy="76864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03" y="5989750"/>
            <a:ext cx="1104845" cy="78346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67" y="4232856"/>
            <a:ext cx="1225675" cy="86694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00" y="5846486"/>
            <a:ext cx="1341840" cy="9592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8" y="5132096"/>
            <a:ext cx="1076666" cy="75797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83" y="4407694"/>
            <a:ext cx="1192192" cy="84173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6" y="5524139"/>
            <a:ext cx="977292" cy="1344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C1E745-A4E7-8FC2-8236-2238767CA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101"/>
            <a:ext cx="12191999" cy="80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2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0080" y="2854342"/>
            <a:ext cx="5206435" cy="35847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204662"/>
            <a:ext cx="12192000" cy="5710555"/>
          </a:xfrm>
          <a:custGeom>
            <a:avLst/>
            <a:gdLst/>
            <a:ahLst/>
            <a:cxnLst/>
            <a:rect l="l" t="t" r="r" b="b"/>
            <a:pathLst>
              <a:path w="12192000" h="5710555">
                <a:moveTo>
                  <a:pt x="12192000" y="0"/>
                </a:moveTo>
                <a:lnTo>
                  <a:pt x="0" y="0"/>
                </a:lnTo>
                <a:lnTo>
                  <a:pt x="0" y="5710428"/>
                </a:lnTo>
                <a:lnTo>
                  <a:pt x="12192000" y="571042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</a:t>
            </a:r>
            <a:r>
              <a:rPr lang="ru-RU" b="1" dirty="0">
                <a:solidFill>
                  <a:srgbClr val="FF0000"/>
                </a:solidFill>
              </a:rPr>
              <a:t>Вощилова Евгения Владимировна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    </a:t>
            </a:r>
            <a:r>
              <a:rPr lang="ru-RU" b="1" dirty="0">
                <a:solidFill>
                  <a:srgbClr val="C00000"/>
                </a:solidFill>
              </a:rPr>
              <a:t>заведующий МБДОУ- 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детский сад «Березка»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села Шипуново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стаж в должности -15 лет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наставник- 9 лет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400" y="4983494"/>
            <a:ext cx="303396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r>
              <a:rPr lang="ru-RU" sz="5400" b="1" spc="-6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-69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5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400" b="1" spc="254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9624" y="286639"/>
            <a:ext cx="10596576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«Уча других, мы учимся сами»</a:t>
            </a:r>
          </a:p>
          <a:p>
            <a:r>
              <a:rPr lang="ru-RU" b="1" dirty="0"/>
              <a:t>	</a:t>
            </a:r>
            <a:r>
              <a:rPr lang="ru-RU" dirty="0"/>
              <a:t>                                                                       </a:t>
            </a:r>
            <a:r>
              <a:rPr lang="ru-RU" dirty="0">
                <a:solidFill>
                  <a:schemeClr val="bg1"/>
                </a:solidFill>
              </a:rPr>
              <a:t>древнеримский философ </a:t>
            </a:r>
            <a:r>
              <a:rPr lang="ru-RU" dirty="0" err="1">
                <a:solidFill>
                  <a:schemeClr val="bg1"/>
                </a:solidFill>
              </a:rPr>
              <a:t>Луций</a:t>
            </a:r>
            <a:r>
              <a:rPr lang="ru-RU" dirty="0">
                <a:solidFill>
                  <a:schemeClr val="bg1"/>
                </a:solidFill>
              </a:rPr>
              <a:t> Сенека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object 15"/>
          <p:cNvSpPr/>
          <p:nvPr/>
        </p:nvSpPr>
        <p:spPr>
          <a:xfrm>
            <a:off x="692658" y="275081"/>
            <a:ext cx="0" cy="667385"/>
          </a:xfrm>
          <a:custGeom>
            <a:avLst/>
            <a:gdLst/>
            <a:ahLst/>
            <a:cxnLst/>
            <a:rect l="l" t="t" r="r" b="b"/>
            <a:pathLst>
              <a:path h="667385">
                <a:moveTo>
                  <a:pt x="0" y="0"/>
                </a:moveTo>
                <a:lnTo>
                  <a:pt x="0" y="667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/>
          <p:nvPr/>
        </p:nvSpPr>
        <p:spPr>
          <a:xfrm>
            <a:off x="0" y="1220707"/>
            <a:ext cx="452645" cy="2011314"/>
          </a:xfrm>
          <a:custGeom>
            <a:avLst/>
            <a:gdLst/>
            <a:ahLst/>
            <a:cxnLst/>
            <a:rect l="l" t="t" r="r" b="b"/>
            <a:pathLst>
              <a:path w="728980" h="1788160">
                <a:moveTo>
                  <a:pt x="591121" y="0"/>
                </a:moveTo>
                <a:lnTo>
                  <a:pt x="0" y="0"/>
                </a:lnTo>
                <a:lnTo>
                  <a:pt x="0" y="1787652"/>
                </a:lnTo>
                <a:lnTo>
                  <a:pt x="591121" y="1787652"/>
                </a:lnTo>
                <a:lnTo>
                  <a:pt x="634535" y="1780652"/>
                </a:lnTo>
                <a:lnTo>
                  <a:pt x="672239" y="1761162"/>
                </a:lnTo>
                <a:lnTo>
                  <a:pt x="701971" y="1731443"/>
                </a:lnTo>
                <a:lnTo>
                  <a:pt x="721469" y="1693757"/>
                </a:lnTo>
                <a:lnTo>
                  <a:pt x="728472" y="1650364"/>
                </a:lnTo>
                <a:lnTo>
                  <a:pt x="728472" y="137287"/>
                </a:lnTo>
                <a:lnTo>
                  <a:pt x="721469" y="93894"/>
                </a:lnTo>
                <a:lnTo>
                  <a:pt x="701971" y="56208"/>
                </a:lnTo>
                <a:lnTo>
                  <a:pt x="672239" y="26489"/>
                </a:lnTo>
                <a:lnTo>
                  <a:pt x="634535" y="6999"/>
                </a:lnTo>
                <a:lnTo>
                  <a:pt x="59112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vert="vert270" wrap="square" lIns="0" tIns="0" rIns="0" bIns="0" rtlCol="0"/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        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Итог</a:t>
            </a:r>
            <a:endParaRPr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object 12"/>
          <p:cNvSpPr txBox="1"/>
          <p:nvPr/>
        </p:nvSpPr>
        <p:spPr>
          <a:xfrm flipH="1">
            <a:off x="304800" y="4945372"/>
            <a:ext cx="459587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100"/>
              </a:spcBef>
            </a:pPr>
            <a:endParaRPr sz="5400" dirty="0">
              <a:latin typeface="Tahoma"/>
              <a:cs typeface="Tahom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8097" y="1283311"/>
            <a:ext cx="11401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 подводя итоги, хочу отметить, что наставничество оказало влияние не только на вновь принятого руководителя, готового много достичь в своей профессии. Для меня это –  новый этап моего профессионального роста, получения нового опыта и освоение новых компетенций в роли наставника. Так в чем же мастерство наставника? А мастерство проявляется в том, чтобы  сделать подопечного самостоятельным: сохранить его индивидуальность и дать возможность сформировать свой «почерк» и свой «стиль»</a:t>
            </a:r>
            <a:r>
              <a:rPr lang="ru-RU" dirty="0"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grpSp>
        <p:nvGrpSpPr>
          <p:cNvPr id="19" name="object 11"/>
          <p:cNvGrpSpPr/>
          <p:nvPr/>
        </p:nvGrpSpPr>
        <p:grpSpPr>
          <a:xfrm>
            <a:off x="3642688" y="3116086"/>
            <a:ext cx="5205092" cy="3585211"/>
            <a:chOff x="0" y="0"/>
            <a:chExt cx="5204714" cy="3584869"/>
          </a:xfrm>
        </p:grpSpPr>
        <p:sp>
          <p:nvSpPr>
            <p:cNvPr id="21" name="object 12"/>
            <p:cNvSpPr/>
            <p:nvPr/>
          </p:nvSpPr>
          <p:spPr>
            <a:xfrm>
              <a:off x="280670" y="724168"/>
              <a:ext cx="563880" cy="546735"/>
            </a:xfrm>
            <a:custGeom>
              <a:avLst/>
              <a:gdLst/>
              <a:ahLst/>
              <a:cxnLst/>
              <a:rect l="l" t="t" r="r" b="b"/>
              <a:pathLst>
                <a:path w="563880" h="546735">
                  <a:moveTo>
                    <a:pt x="281940" y="0"/>
                  </a:moveTo>
                  <a:lnTo>
                    <a:pt x="231263" y="4405"/>
                  </a:lnTo>
                  <a:lnTo>
                    <a:pt x="183565" y="17107"/>
                  </a:lnTo>
                  <a:lnTo>
                    <a:pt x="139643" y="37333"/>
                  </a:lnTo>
                  <a:lnTo>
                    <a:pt x="100293" y="64310"/>
                  </a:lnTo>
                  <a:lnTo>
                    <a:pt x="66311" y="97266"/>
                  </a:lnTo>
                  <a:lnTo>
                    <a:pt x="38495" y="135429"/>
                  </a:lnTo>
                  <a:lnTo>
                    <a:pt x="17639" y="178025"/>
                  </a:lnTo>
                  <a:lnTo>
                    <a:pt x="4542" y="224283"/>
                  </a:lnTo>
                  <a:lnTo>
                    <a:pt x="0" y="273431"/>
                  </a:lnTo>
                  <a:lnTo>
                    <a:pt x="4542" y="322540"/>
                  </a:lnTo>
                  <a:lnTo>
                    <a:pt x="17639" y="368769"/>
                  </a:lnTo>
                  <a:lnTo>
                    <a:pt x="38495" y="411343"/>
                  </a:lnTo>
                  <a:lnTo>
                    <a:pt x="66311" y="449490"/>
                  </a:lnTo>
                  <a:lnTo>
                    <a:pt x="100293" y="482435"/>
                  </a:lnTo>
                  <a:lnTo>
                    <a:pt x="139643" y="509406"/>
                  </a:lnTo>
                  <a:lnTo>
                    <a:pt x="183565" y="529628"/>
                  </a:lnTo>
                  <a:lnTo>
                    <a:pt x="231263" y="542329"/>
                  </a:lnTo>
                  <a:lnTo>
                    <a:pt x="281940" y="546735"/>
                  </a:lnTo>
                  <a:lnTo>
                    <a:pt x="332612" y="542329"/>
                  </a:lnTo>
                  <a:lnTo>
                    <a:pt x="380298" y="529628"/>
                  </a:lnTo>
                  <a:lnTo>
                    <a:pt x="424203" y="509406"/>
                  </a:lnTo>
                  <a:lnTo>
                    <a:pt x="463533" y="482435"/>
                  </a:lnTo>
                  <a:lnTo>
                    <a:pt x="497494" y="449490"/>
                  </a:lnTo>
                  <a:lnTo>
                    <a:pt x="525290" y="411343"/>
                  </a:lnTo>
                  <a:lnTo>
                    <a:pt x="546129" y="368769"/>
                  </a:lnTo>
                  <a:lnTo>
                    <a:pt x="559214" y="322540"/>
                  </a:lnTo>
                  <a:lnTo>
                    <a:pt x="563753" y="273431"/>
                  </a:lnTo>
                  <a:lnTo>
                    <a:pt x="559214" y="224283"/>
                  </a:lnTo>
                  <a:lnTo>
                    <a:pt x="546129" y="178025"/>
                  </a:lnTo>
                  <a:lnTo>
                    <a:pt x="525290" y="135429"/>
                  </a:lnTo>
                  <a:lnTo>
                    <a:pt x="497494" y="97266"/>
                  </a:lnTo>
                  <a:lnTo>
                    <a:pt x="463533" y="64310"/>
                  </a:lnTo>
                  <a:lnTo>
                    <a:pt x="424203" y="37333"/>
                  </a:lnTo>
                  <a:lnTo>
                    <a:pt x="380298" y="17107"/>
                  </a:lnTo>
                  <a:lnTo>
                    <a:pt x="332612" y="4405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pic>
          <p:nvPicPr>
            <p:cNvPr id="22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500" y="879732"/>
              <a:ext cx="236227" cy="249323"/>
            </a:xfrm>
            <a:prstGeom prst="rect">
              <a:avLst/>
            </a:prstGeom>
          </p:spPr>
        </p:pic>
        <p:sp>
          <p:nvSpPr>
            <p:cNvPr id="24" name="object 14"/>
            <p:cNvSpPr/>
            <p:nvPr/>
          </p:nvSpPr>
          <p:spPr>
            <a:xfrm>
              <a:off x="4329938" y="703975"/>
              <a:ext cx="563880" cy="546735"/>
            </a:xfrm>
            <a:custGeom>
              <a:avLst/>
              <a:gdLst/>
              <a:ahLst/>
              <a:cxnLst/>
              <a:rect l="l" t="t" r="r" b="b"/>
              <a:pathLst>
                <a:path w="563879" h="546735">
                  <a:moveTo>
                    <a:pt x="281939" y="0"/>
                  </a:moveTo>
                  <a:lnTo>
                    <a:pt x="231263" y="4401"/>
                  </a:lnTo>
                  <a:lnTo>
                    <a:pt x="183565" y="17091"/>
                  </a:lnTo>
                  <a:lnTo>
                    <a:pt x="139643" y="37300"/>
                  </a:lnTo>
                  <a:lnTo>
                    <a:pt x="100293" y="64257"/>
                  </a:lnTo>
                  <a:lnTo>
                    <a:pt x="66311" y="97192"/>
                  </a:lnTo>
                  <a:lnTo>
                    <a:pt x="38495" y="135334"/>
                  </a:lnTo>
                  <a:lnTo>
                    <a:pt x="17639" y="177914"/>
                  </a:lnTo>
                  <a:lnTo>
                    <a:pt x="4542" y="224161"/>
                  </a:lnTo>
                  <a:lnTo>
                    <a:pt x="0" y="273304"/>
                  </a:lnTo>
                  <a:lnTo>
                    <a:pt x="4542" y="322451"/>
                  </a:lnTo>
                  <a:lnTo>
                    <a:pt x="17639" y="368709"/>
                  </a:lnTo>
                  <a:lnTo>
                    <a:pt x="38495" y="411305"/>
                  </a:lnTo>
                  <a:lnTo>
                    <a:pt x="66311" y="449468"/>
                  </a:lnTo>
                  <a:lnTo>
                    <a:pt x="100293" y="482424"/>
                  </a:lnTo>
                  <a:lnTo>
                    <a:pt x="139643" y="509401"/>
                  </a:lnTo>
                  <a:lnTo>
                    <a:pt x="183565" y="529627"/>
                  </a:lnTo>
                  <a:lnTo>
                    <a:pt x="231263" y="542329"/>
                  </a:lnTo>
                  <a:lnTo>
                    <a:pt x="281939" y="546735"/>
                  </a:lnTo>
                  <a:lnTo>
                    <a:pt x="332578" y="542329"/>
                  </a:lnTo>
                  <a:lnTo>
                    <a:pt x="380247" y="529627"/>
                  </a:lnTo>
                  <a:lnTo>
                    <a:pt x="424147" y="509401"/>
                  </a:lnTo>
                  <a:lnTo>
                    <a:pt x="463481" y="482424"/>
                  </a:lnTo>
                  <a:lnTo>
                    <a:pt x="497452" y="449468"/>
                  </a:lnTo>
                  <a:lnTo>
                    <a:pt x="525262" y="411305"/>
                  </a:lnTo>
                  <a:lnTo>
                    <a:pt x="546114" y="368709"/>
                  </a:lnTo>
                  <a:lnTo>
                    <a:pt x="559210" y="322451"/>
                  </a:lnTo>
                  <a:lnTo>
                    <a:pt x="563753" y="273304"/>
                  </a:lnTo>
                  <a:lnTo>
                    <a:pt x="559210" y="224161"/>
                  </a:lnTo>
                  <a:lnTo>
                    <a:pt x="546114" y="177914"/>
                  </a:lnTo>
                  <a:lnTo>
                    <a:pt x="525262" y="135334"/>
                  </a:lnTo>
                  <a:lnTo>
                    <a:pt x="497452" y="97192"/>
                  </a:lnTo>
                  <a:lnTo>
                    <a:pt x="463481" y="64257"/>
                  </a:lnTo>
                  <a:lnTo>
                    <a:pt x="424147" y="37300"/>
                  </a:lnTo>
                  <a:lnTo>
                    <a:pt x="380247" y="17091"/>
                  </a:lnTo>
                  <a:lnTo>
                    <a:pt x="332578" y="4401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pic>
          <p:nvPicPr>
            <p:cNvPr id="2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720" y="848814"/>
              <a:ext cx="251114" cy="243131"/>
            </a:xfrm>
            <a:prstGeom prst="rect">
              <a:avLst/>
            </a:prstGeom>
          </p:spPr>
        </p:pic>
        <p:sp>
          <p:nvSpPr>
            <p:cNvPr id="26" name="object 16"/>
            <p:cNvSpPr/>
            <p:nvPr/>
          </p:nvSpPr>
          <p:spPr>
            <a:xfrm>
              <a:off x="4640834" y="1821702"/>
              <a:ext cx="563880" cy="546735"/>
            </a:xfrm>
            <a:custGeom>
              <a:avLst/>
              <a:gdLst/>
              <a:ahLst/>
              <a:cxnLst/>
              <a:rect l="l" t="t" r="r" b="b"/>
              <a:pathLst>
                <a:path w="563879" h="546735">
                  <a:moveTo>
                    <a:pt x="281940" y="0"/>
                  </a:moveTo>
                  <a:lnTo>
                    <a:pt x="231263" y="4405"/>
                  </a:lnTo>
                  <a:lnTo>
                    <a:pt x="183565" y="17107"/>
                  </a:lnTo>
                  <a:lnTo>
                    <a:pt x="139643" y="37333"/>
                  </a:lnTo>
                  <a:lnTo>
                    <a:pt x="100293" y="64310"/>
                  </a:lnTo>
                  <a:lnTo>
                    <a:pt x="66311" y="97266"/>
                  </a:lnTo>
                  <a:lnTo>
                    <a:pt x="38495" y="135429"/>
                  </a:lnTo>
                  <a:lnTo>
                    <a:pt x="17639" y="178025"/>
                  </a:lnTo>
                  <a:lnTo>
                    <a:pt x="4542" y="224283"/>
                  </a:lnTo>
                  <a:lnTo>
                    <a:pt x="0" y="273431"/>
                  </a:lnTo>
                  <a:lnTo>
                    <a:pt x="4542" y="322540"/>
                  </a:lnTo>
                  <a:lnTo>
                    <a:pt x="17639" y="368769"/>
                  </a:lnTo>
                  <a:lnTo>
                    <a:pt x="38495" y="411343"/>
                  </a:lnTo>
                  <a:lnTo>
                    <a:pt x="66311" y="449490"/>
                  </a:lnTo>
                  <a:lnTo>
                    <a:pt x="100293" y="482435"/>
                  </a:lnTo>
                  <a:lnTo>
                    <a:pt x="139643" y="509406"/>
                  </a:lnTo>
                  <a:lnTo>
                    <a:pt x="183565" y="529628"/>
                  </a:lnTo>
                  <a:lnTo>
                    <a:pt x="231263" y="542329"/>
                  </a:lnTo>
                  <a:lnTo>
                    <a:pt x="281940" y="546735"/>
                  </a:lnTo>
                  <a:lnTo>
                    <a:pt x="332612" y="542329"/>
                  </a:lnTo>
                  <a:lnTo>
                    <a:pt x="380298" y="529628"/>
                  </a:lnTo>
                  <a:lnTo>
                    <a:pt x="424203" y="509406"/>
                  </a:lnTo>
                  <a:lnTo>
                    <a:pt x="463533" y="482435"/>
                  </a:lnTo>
                  <a:lnTo>
                    <a:pt x="497494" y="449490"/>
                  </a:lnTo>
                  <a:lnTo>
                    <a:pt x="525290" y="411343"/>
                  </a:lnTo>
                  <a:lnTo>
                    <a:pt x="546129" y="368769"/>
                  </a:lnTo>
                  <a:lnTo>
                    <a:pt x="559214" y="322540"/>
                  </a:lnTo>
                  <a:lnTo>
                    <a:pt x="563753" y="273431"/>
                  </a:lnTo>
                  <a:lnTo>
                    <a:pt x="559214" y="224283"/>
                  </a:lnTo>
                  <a:lnTo>
                    <a:pt x="546129" y="178025"/>
                  </a:lnTo>
                  <a:lnTo>
                    <a:pt x="525290" y="135429"/>
                  </a:lnTo>
                  <a:lnTo>
                    <a:pt x="497494" y="97266"/>
                  </a:lnTo>
                  <a:lnTo>
                    <a:pt x="463533" y="64310"/>
                  </a:lnTo>
                  <a:lnTo>
                    <a:pt x="424203" y="37333"/>
                  </a:lnTo>
                  <a:lnTo>
                    <a:pt x="380298" y="17107"/>
                  </a:lnTo>
                  <a:lnTo>
                    <a:pt x="332612" y="4405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sp>
          <p:nvSpPr>
            <p:cNvPr id="28" name="object 17"/>
            <p:cNvSpPr/>
            <p:nvPr/>
          </p:nvSpPr>
          <p:spPr>
            <a:xfrm>
              <a:off x="4783074" y="1985919"/>
              <a:ext cx="278765" cy="218440"/>
            </a:xfrm>
            <a:custGeom>
              <a:avLst/>
              <a:gdLst/>
              <a:ahLst/>
              <a:cxnLst/>
              <a:rect l="l" t="t" r="r" b="b"/>
              <a:pathLst>
                <a:path w="278765" h="218439">
                  <a:moveTo>
                    <a:pt x="233521" y="0"/>
                  </a:moveTo>
                  <a:lnTo>
                    <a:pt x="45027" y="0"/>
                  </a:lnTo>
                  <a:lnTo>
                    <a:pt x="1165" y="60104"/>
                  </a:lnTo>
                  <a:lnTo>
                    <a:pt x="0" y="62444"/>
                  </a:lnTo>
                  <a:lnTo>
                    <a:pt x="0" y="64776"/>
                  </a:lnTo>
                  <a:lnTo>
                    <a:pt x="582" y="67108"/>
                  </a:lnTo>
                  <a:lnTo>
                    <a:pt x="582" y="67698"/>
                  </a:lnTo>
                  <a:lnTo>
                    <a:pt x="1165" y="67698"/>
                  </a:lnTo>
                  <a:lnTo>
                    <a:pt x="1165" y="68281"/>
                  </a:lnTo>
                  <a:lnTo>
                    <a:pt x="134612" y="215919"/>
                  </a:lnTo>
                  <a:lnTo>
                    <a:pt x="135777" y="217087"/>
                  </a:lnTo>
                  <a:lnTo>
                    <a:pt x="137524" y="218254"/>
                  </a:lnTo>
                  <a:lnTo>
                    <a:pt x="141017" y="218254"/>
                  </a:lnTo>
                  <a:lnTo>
                    <a:pt x="142771" y="217087"/>
                  </a:lnTo>
                  <a:lnTo>
                    <a:pt x="143936" y="215919"/>
                  </a:lnTo>
                  <a:lnTo>
                    <a:pt x="167567" y="189659"/>
                  </a:lnTo>
                  <a:lnTo>
                    <a:pt x="139270" y="189659"/>
                  </a:lnTo>
                  <a:lnTo>
                    <a:pt x="138208" y="186158"/>
                  </a:lnTo>
                  <a:lnTo>
                    <a:pt x="125289" y="186158"/>
                  </a:lnTo>
                  <a:lnTo>
                    <a:pt x="20395" y="70613"/>
                  </a:lnTo>
                  <a:lnTo>
                    <a:pt x="274696" y="70613"/>
                  </a:lnTo>
                  <a:lnTo>
                    <a:pt x="276794" y="68281"/>
                  </a:lnTo>
                  <a:lnTo>
                    <a:pt x="277959" y="67108"/>
                  </a:lnTo>
                  <a:lnTo>
                    <a:pt x="278549" y="65934"/>
                  </a:lnTo>
                  <a:lnTo>
                    <a:pt x="278549" y="62444"/>
                  </a:lnTo>
                  <a:lnTo>
                    <a:pt x="277377" y="60104"/>
                  </a:lnTo>
                  <a:lnTo>
                    <a:pt x="275675" y="57773"/>
                  </a:lnTo>
                  <a:lnTo>
                    <a:pt x="18646" y="57773"/>
                  </a:lnTo>
                  <a:lnTo>
                    <a:pt x="50697" y="13423"/>
                  </a:lnTo>
                  <a:lnTo>
                    <a:pt x="66309" y="13423"/>
                  </a:lnTo>
                  <a:lnTo>
                    <a:pt x="62934" y="8751"/>
                  </a:lnTo>
                  <a:lnTo>
                    <a:pt x="239907" y="8751"/>
                  </a:lnTo>
                  <a:lnTo>
                    <a:pt x="233521" y="0"/>
                  </a:lnTo>
                  <a:close/>
                </a:path>
                <a:path w="278765" h="218439">
                  <a:moveTo>
                    <a:pt x="188225" y="70613"/>
                  </a:moveTo>
                  <a:lnTo>
                    <a:pt x="174818" y="70613"/>
                  </a:lnTo>
                  <a:lnTo>
                    <a:pt x="139270" y="189659"/>
                  </a:lnTo>
                  <a:lnTo>
                    <a:pt x="167567" y="189659"/>
                  </a:lnTo>
                  <a:lnTo>
                    <a:pt x="170718" y="186158"/>
                  </a:lnTo>
                  <a:lnTo>
                    <a:pt x="153259" y="186158"/>
                  </a:lnTo>
                  <a:lnTo>
                    <a:pt x="188225" y="70613"/>
                  </a:lnTo>
                  <a:close/>
                </a:path>
                <a:path w="278765" h="218439">
                  <a:moveTo>
                    <a:pt x="103141" y="70613"/>
                  </a:moveTo>
                  <a:lnTo>
                    <a:pt x="90324" y="70613"/>
                  </a:lnTo>
                  <a:lnTo>
                    <a:pt x="125289" y="186158"/>
                  </a:lnTo>
                  <a:lnTo>
                    <a:pt x="138208" y="186158"/>
                  </a:lnTo>
                  <a:lnTo>
                    <a:pt x="103141" y="70613"/>
                  </a:lnTo>
                  <a:close/>
                </a:path>
                <a:path w="278765" h="218439">
                  <a:moveTo>
                    <a:pt x="274696" y="70613"/>
                  </a:moveTo>
                  <a:lnTo>
                    <a:pt x="258147" y="70613"/>
                  </a:lnTo>
                  <a:lnTo>
                    <a:pt x="153259" y="186158"/>
                  </a:lnTo>
                  <a:lnTo>
                    <a:pt x="170718" y="186158"/>
                  </a:lnTo>
                  <a:lnTo>
                    <a:pt x="274696" y="70613"/>
                  </a:lnTo>
                  <a:close/>
                </a:path>
                <a:path w="278765" h="218439">
                  <a:moveTo>
                    <a:pt x="66309" y="13423"/>
                  </a:moveTo>
                  <a:lnTo>
                    <a:pt x="50697" y="13423"/>
                  </a:lnTo>
                  <a:lnTo>
                    <a:pt x="82165" y="57773"/>
                  </a:lnTo>
                  <a:lnTo>
                    <a:pt x="107224" y="57773"/>
                  </a:lnTo>
                  <a:lnTo>
                    <a:pt x="110594" y="53109"/>
                  </a:lnTo>
                  <a:lnTo>
                    <a:pt x="94982" y="53109"/>
                  </a:lnTo>
                  <a:lnTo>
                    <a:pt x="66309" y="13423"/>
                  </a:lnTo>
                  <a:close/>
                </a:path>
                <a:path w="278765" h="218439">
                  <a:moveTo>
                    <a:pt x="154888" y="13423"/>
                  </a:moveTo>
                  <a:lnTo>
                    <a:pt x="139270" y="13423"/>
                  </a:lnTo>
                  <a:lnTo>
                    <a:pt x="171324" y="57773"/>
                  </a:lnTo>
                  <a:lnTo>
                    <a:pt x="195794" y="57773"/>
                  </a:lnTo>
                  <a:lnTo>
                    <a:pt x="199164" y="53109"/>
                  </a:lnTo>
                  <a:lnTo>
                    <a:pt x="183559" y="53109"/>
                  </a:lnTo>
                  <a:lnTo>
                    <a:pt x="154888" y="13423"/>
                  </a:lnTo>
                  <a:close/>
                </a:path>
                <a:path w="278765" h="218439">
                  <a:moveTo>
                    <a:pt x="243315" y="13423"/>
                  </a:moveTo>
                  <a:lnTo>
                    <a:pt x="227848" y="13423"/>
                  </a:lnTo>
                  <a:lnTo>
                    <a:pt x="259894" y="57773"/>
                  </a:lnTo>
                  <a:lnTo>
                    <a:pt x="275675" y="57773"/>
                  </a:lnTo>
                  <a:lnTo>
                    <a:pt x="243315" y="13423"/>
                  </a:lnTo>
                  <a:close/>
                </a:path>
                <a:path w="278765" h="218439">
                  <a:moveTo>
                    <a:pt x="151513" y="8751"/>
                  </a:moveTo>
                  <a:lnTo>
                    <a:pt x="127036" y="8751"/>
                  </a:lnTo>
                  <a:lnTo>
                    <a:pt x="94982" y="53109"/>
                  </a:lnTo>
                  <a:lnTo>
                    <a:pt x="110594" y="53109"/>
                  </a:lnTo>
                  <a:lnTo>
                    <a:pt x="139270" y="13423"/>
                  </a:lnTo>
                  <a:lnTo>
                    <a:pt x="154888" y="13423"/>
                  </a:lnTo>
                  <a:lnTo>
                    <a:pt x="151513" y="8751"/>
                  </a:lnTo>
                  <a:close/>
                </a:path>
                <a:path w="278765" h="218439">
                  <a:moveTo>
                    <a:pt x="239907" y="8751"/>
                  </a:moveTo>
                  <a:lnTo>
                    <a:pt x="215613" y="8751"/>
                  </a:lnTo>
                  <a:lnTo>
                    <a:pt x="183559" y="53109"/>
                  </a:lnTo>
                  <a:lnTo>
                    <a:pt x="199164" y="53109"/>
                  </a:lnTo>
                  <a:lnTo>
                    <a:pt x="227848" y="13423"/>
                  </a:lnTo>
                  <a:lnTo>
                    <a:pt x="243315" y="13423"/>
                  </a:lnTo>
                  <a:lnTo>
                    <a:pt x="239907" y="87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sp>
          <p:nvSpPr>
            <p:cNvPr id="29" name="object 19"/>
            <p:cNvSpPr/>
            <p:nvPr/>
          </p:nvSpPr>
          <p:spPr>
            <a:xfrm>
              <a:off x="0" y="1823354"/>
              <a:ext cx="563880" cy="546735"/>
            </a:xfrm>
            <a:custGeom>
              <a:avLst/>
              <a:gdLst/>
              <a:ahLst/>
              <a:cxnLst/>
              <a:rect l="l" t="t" r="r" b="b"/>
              <a:pathLst>
                <a:path w="563880" h="546735">
                  <a:moveTo>
                    <a:pt x="281940" y="0"/>
                  </a:moveTo>
                  <a:lnTo>
                    <a:pt x="231263" y="4405"/>
                  </a:lnTo>
                  <a:lnTo>
                    <a:pt x="183565" y="17107"/>
                  </a:lnTo>
                  <a:lnTo>
                    <a:pt x="139643" y="37333"/>
                  </a:lnTo>
                  <a:lnTo>
                    <a:pt x="100293" y="64310"/>
                  </a:lnTo>
                  <a:lnTo>
                    <a:pt x="66311" y="97266"/>
                  </a:lnTo>
                  <a:lnTo>
                    <a:pt x="38495" y="135429"/>
                  </a:lnTo>
                  <a:lnTo>
                    <a:pt x="17639" y="178025"/>
                  </a:lnTo>
                  <a:lnTo>
                    <a:pt x="4542" y="224283"/>
                  </a:lnTo>
                  <a:lnTo>
                    <a:pt x="0" y="273431"/>
                  </a:lnTo>
                  <a:lnTo>
                    <a:pt x="4542" y="322540"/>
                  </a:lnTo>
                  <a:lnTo>
                    <a:pt x="17639" y="368769"/>
                  </a:lnTo>
                  <a:lnTo>
                    <a:pt x="38495" y="411343"/>
                  </a:lnTo>
                  <a:lnTo>
                    <a:pt x="66311" y="449490"/>
                  </a:lnTo>
                  <a:lnTo>
                    <a:pt x="100293" y="482435"/>
                  </a:lnTo>
                  <a:lnTo>
                    <a:pt x="139643" y="509406"/>
                  </a:lnTo>
                  <a:lnTo>
                    <a:pt x="183565" y="529628"/>
                  </a:lnTo>
                  <a:lnTo>
                    <a:pt x="231263" y="542329"/>
                  </a:lnTo>
                  <a:lnTo>
                    <a:pt x="281940" y="546734"/>
                  </a:lnTo>
                  <a:lnTo>
                    <a:pt x="332612" y="542329"/>
                  </a:lnTo>
                  <a:lnTo>
                    <a:pt x="380298" y="529628"/>
                  </a:lnTo>
                  <a:lnTo>
                    <a:pt x="424203" y="509406"/>
                  </a:lnTo>
                  <a:lnTo>
                    <a:pt x="463533" y="482435"/>
                  </a:lnTo>
                  <a:lnTo>
                    <a:pt x="497494" y="449490"/>
                  </a:lnTo>
                  <a:lnTo>
                    <a:pt x="525290" y="411343"/>
                  </a:lnTo>
                  <a:lnTo>
                    <a:pt x="546129" y="368769"/>
                  </a:lnTo>
                  <a:lnTo>
                    <a:pt x="559214" y="322540"/>
                  </a:lnTo>
                  <a:lnTo>
                    <a:pt x="563753" y="273431"/>
                  </a:lnTo>
                  <a:lnTo>
                    <a:pt x="559214" y="224283"/>
                  </a:lnTo>
                  <a:lnTo>
                    <a:pt x="546129" y="178025"/>
                  </a:lnTo>
                  <a:lnTo>
                    <a:pt x="525290" y="135429"/>
                  </a:lnTo>
                  <a:lnTo>
                    <a:pt x="497494" y="97266"/>
                  </a:lnTo>
                  <a:lnTo>
                    <a:pt x="463533" y="64310"/>
                  </a:lnTo>
                  <a:lnTo>
                    <a:pt x="424203" y="37333"/>
                  </a:lnTo>
                  <a:lnTo>
                    <a:pt x="380298" y="17107"/>
                  </a:lnTo>
                  <a:lnTo>
                    <a:pt x="332612" y="4405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sp>
          <p:nvSpPr>
            <p:cNvPr id="30" name="object 20"/>
            <p:cNvSpPr/>
            <p:nvPr/>
          </p:nvSpPr>
          <p:spPr>
            <a:xfrm>
              <a:off x="150241" y="1969018"/>
              <a:ext cx="263525" cy="255904"/>
            </a:xfrm>
            <a:custGeom>
              <a:avLst/>
              <a:gdLst/>
              <a:ahLst/>
              <a:cxnLst/>
              <a:rect l="l" t="t" r="r" b="b"/>
              <a:pathLst>
                <a:path w="263525" h="255904">
                  <a:moveTo>
                    <a:pt x="120981" y="212341"/>
                  </a:moveTo>
                  <a:lnTo>
                    <a:pt x="89807" y="212341"/>
                  </a:lnTo>
                  <a:lnTo>
                    <a:pt x="94260" y="214500"/>
                  </a:lnTo>
                  <a:lnTo>
                    <a:pt x="97228" y="215219"/>
                  </a:lnTo>
                  <a:lnTo>
                    <a:pt x="101684" y="217379"/>
                  </a:lnTo>
                  <a:lnTo>
                    <a:pt x="101684" y="251210"/>
                  </a:lnTo>
                  <a:lnTo>
                    <a:pt x="105393" y="255528"/>
                  </a:lnTo>
                  <a:lnTo>
                    <a:pt x="161799" y="255528"/>
                  </a:lnTo>
                  <a:lnTo>
                    <a:pt x="166250" y="251210"/>
                  </a:lnTo>
                  <a:lnTo>
                    <a:pt x="166250" y="236813"/>
                  </a:lnTo>
                  <a:lnTo>
                    <a:pt x="120981" y="236813"/>
                  </a:lnTo>
                  <a:lnTo>
                    <a:pt x="120981" y="212341"/>
                  </a:lnTo>
                  <a:close/>
                </a:path>
                <a:path w="263525" h="255904">
                  <a:moveTo>
                    <a:pt x="182579" y="192186"/>
                  </a:moveTo>
                  <a:lnTo>
                    <a:pt x="175903" y="192186"/>
                  </a:lnTo>
                  <a:lnTo>
                    <a:pt x="174419" y="192905"/>
                  </a:lnTo>
                  <a:lnTo>
                    <a:pt x="168485" y="197225"/>
                  </a:lnTo>
                  <a:lnTo>
                    <a:pt x="153639" y="201543"/>
                  </a:lnTo>
                  <a:lnTo>
                    <a:pt x="149930" y="202263"/>
                  </a:lnTo>
                  <a:lnTo>
                    <a:pt x="146953" y="205862"/>
                  </a:lnTo>
                  <a:lnTo>
                    <a:pt x="146953" y="236813"/>
                  </a:lnTo>
                  <a:lnTo>
                    <a:pt x="166250" y="236813"/>
                  </a:lnTo>
                  <a:lnTo>
                    <a:pt x="166250" y="217379"/>
                  </a:lnTo>
                  <a:lnTo>
                    <a:pt x="170710" y="215219"/>
                  </a:lnTo>
                  <a:lnTo>
                    <a:pt x="173677" y="214500"/>
                  </a:lnTo>
                  <a:lnTo>
                    <a:pt x="178128" y="212341"/>
                  </a:lnTo>
                  <a:lnTo>
                    <a:pt x="204881" y="212341"/>
                  </a:lnTo>
                  <a:lnTo>
                    <a:pt x="187040" y="194345"/>
                  </a:lnTo>
                  <a:lnTo>
                    <a:pt x="184814" y="192905"/>
                  </a:lnTo>
                  <a:lnTo>
                    <a:pt x="182579" y="192186"/>
                  </a:lnTo>
                  <a:close/>
                </a:path>
                <a:path w="263525" h="255904">
                  <a:moveTo>
                    <a:pt x="63829" y="15116"/>
                  </a:moveTo>
                  <a:lnTo>
                    <a:pt x="58634" y="15116"/>
                  </a:lnTo>
                  <a:lnTo>
                    <a:pt x="56407" y="16555"/>
                  </a:lnTo>
                  <a:lnTo>
                    <a:pt x="19297" y="52544"/>
                  </a:lnTo>
                  <a:lnTo>
                    <a:pt x="19297" y="58299"/>
                  </a:lnTo>
                  <a:lnTo>
                    <a:pt x="23008" y="61906"/>
                  </a:lnTo>
                  <a:lnTo>
                    <a:pt x="43790" y="82778"/>
                  </a:lnTo>
                  <a:lnTo>
                    <a:pt x="43047" y="83497"/>
                  </a:lnTo>
                  <a:lnTo>
                    <a:pt x="41564" y="87094"/>
                  </a:lnTo>
                  <a:lnTo>
                    <a:pt x="40821" y="89972"/>
                  </a:lnTo>
                  <a:lnTo>
                    <a:pt x="38594" y="94298"/>
                  </a:lnTo>
                  <a:lnTo>
                    <a:pt x="3711" y="94298"/>
                  </a:lnTo>
                  <a:lnTo>
                    <a:pt x="0" y="98614"/>
                  </a:lnTo>
                  <a:lnTo>
                    <a:pt x="0" y="152597"/>
                  </a:lnTo>
                  <a:lnTo>
                    <a:pt x="3711" y="156194"/>
                  </a:lnTo>
                  <a:lnTo>
                    <a:pt x="38594" y="156194"/>
                  </a:lnTo>
                  <a:lnTo>
                    <a:pt x="40821" y="160515"/>
                  </a:lnTo>
                  <a:lnTo>
                    <a:pt x="41564" y="164113"/>
                  </a:lnTo>
                  <a:lnTo>
                    <a:pt x="43790" y="168433"/>
                  </a:lnTo>
                  <a:lnTo>
                    <a:pt x="19297" y="192186"/>
                  </a:lnTo>
                  <a:lnTo>
                    <a:pt x="19297" y="197944"/>
                  </a:lnTo>
                  <a:lnTo>
                    <a:pt x="54923" y="232494"/>
                  </a:lnTo>
                  <a:lnTo>
                    <a:pt x="56407" y="234654"/>
                  </a:lnTo>
                  <a:lnTo>
                    <a:pt x="58634" y="235374"/>
                  </a:lnTo>
                  <a:lnTo>
                    <a:pt x="64572" y="235374"/>
                  </a:lnTo>
                  <a:lnTo>
                    <a:pt x="66798" y="234654"/>
                  </a:lnTo>
                  <a:lnTo>
                    <a:pt x="89065" y="213060"/>
                  </a:lnTo>
                  <a:lnTo>
                    <a:pt x="61603" y="213060"/>
                  </a:lnTo>
                  <a:lnTo>
                    <a:pt x="43047" y="195066"/>
                  </a:lnTo>
                  <a:lnTo>
                    <a:pt x="63087" y="176351"/>
                  </a:lnTo>
                  <a:lnTo>
                    <a:pt x="66056" y="173471"/>
                  </a:lnTo>
                  <a:lnTo>
                    <a:pt x="66798" y="169152"/>
                  </a:lnTo>
                  <a:lnTo>
                    <a:pt x="64572" y="165553"/>
                  </a:lnTo>
                  <a:lnTo>
                    <a:pt x="60118" y="159072"/>
                  </a:lnTo>
                  <a:lnTo>
                    <a:pt x="57150" y="151878"/>
                  </a:lnTo>
                  <a:lnTo>
                    <a:pt x="55665" y="145403"/>
                  </a:lnTo>
                  <a:lnTo>
                    <a:pt x="54181" y="141077"/>
                  </a:lnTo>
                  <a:lnTo>
                    <a:pt x="50470" y="138200"/>
                  </a:lnTo>
                  <a:lnTo>
                    <a:pt x="18555" y="138200"/>
                  </a:lnTo>
                  <a:lnTo>
                    <a:pt x="18555" y="112292"/>
                  </a:lnTo>
                  <a:lnTo>
                    <a:pt x="50470" y="112292"/>
                  </a:lnTo>
                  <a:lnTo>
                    <a:pt x="54181" y="109405"/>
                  </a:lnTo>
                  <a:lnTo>
                    <a:pt x="54923" y="105808"/>
                  </a:lnTo>
                  <a:lnTo>
                    <a:pt x="59376" y="91410"/>
                  </a:lnTo>
                  <a:lnTo>
                    <a:pt x="63829" y="85655"/>
                  </a:lnTo>
                  <a:lnTo>
                    <a:pt x="66056" y="82058"/>
                  </a:lnTo>
                  <a:lnTo>
                    <a:pt x="65314" y="77023"/>
                  </a:lnTo>
                  <a:lnTo>
                    <a:pt x="62345" y="74135"/>
                  </a:lnTo>
                  <a:lnTo>
                    <a:pt x="42305" y="55422"/>
                  </a:lnTo>
                  <a:lnTo>
                    <a:pt x="61603" y="37427"/>
                  </a:lnTo>
                  <a:lnTo>
                    <a:pt x="87632" y="37427"/>
                  </a:lnTo>
                  <a:lnTo>
                    <a:pt x="68283" y="17994"/>
                  </a:lnTo>
                  <a:lnTo>
                    <a:pt x="63829" y="15116"/>
                  </a:lnTo>
                  <a:close/>
                </a:path>
                <a:path w="263525" h="255904">
                  <a:moveTo>
                    <a:pt x="204881" y="212341"/>
                  </a:moveTo>
                  <a:lnTo>
                    <a:pt x="178128" y="212341"/>
                  </a:lnTo>
                  <a:lnTo>
                    <a:pt x="198908" y="232494"/>
                  </a:lnTo>
                  <a:lnTo>
                    <a:pt x="200392" y="234654"/>
                  </a:lnTo>
                  <a:lnTo>
                    <a:pt x="202627" y="235374"/>
                  </a:lnTo>
                  <a:lnTo>
                    <a:pt x="208561" y="235374"/>
                  </a:lnTo>
                  <a:lnTo>
                    <a:pt x="210787" y="234654"/>
                  </a:lnTo>
                  <a:lnTo>
                    <a:pt x="233052" y="213060"/>
                  </a:lnTo>
                  <a:lnTo>
                    <a:pt x="205594" y="213060"/>
                  </a:lnTo>
                  <a:lnTo>
                    <a:pt x="204881" y="212341"/>
                  </a:lnTo>
                  <a:close/>
                </a:path>
                <a:path w="263525" h="255904">
                  <a:moveTo>
                    <a:pt x="91291" y="192186"/>
                  </a:moveTo>
                  <a:lnTo>
                    <a:pt x="85354" y="192186"/>
                  </a:lnTo>
                  <a:lnTo>
                    <a:pt x="83127" y="192905"/>
                  </a:lnTo>
                  <a:lnTo>
                    <a:pt x="80900" y="194345"/>
                  </a:lnTo>
                  <a:lnTo>
                    <a:pt x="61603" y="213060"/>
                  </a:lnTo>
                  <a:lnTo>
                    <a:pt x="89065" y="213060"/>
                  </a:lnTo>
                  <a:lnTo>
                    <a:pt x="89807" y="212341"/>
                  </a:lnTo>
                  <a:lnTo>
                    <a:pt x="120981" y="212341"/>
                  </a:lnTo>
                  <a:lnTo>
                    <a:pt x="120981" y="205862"/>
                  </a:lnTo>
                  <a:lnTo>
                    <a:pt x="118013" y="202263"/>
                  </a:lnTo>
                  <a:lnTo>
                    <a:pt x="113553" y="201543"/>
                  </a:lnTo>
                  <a:lnTo>
                    <a:pt x="106135" y="199384"/>
                  </a:lnTo>
                  <a:lnTo>
                    <a:pt x="99459" y="197225"/>
                  </a:lnTo>
                  <a:lnTo>
                    <a:pt x="92776" y="192905"/>
                  </a:lnTo>
                  <a:lnTo>
                    <a:pt x="91291" y="192186"/>
                  </a:lnTo>
                  <a:close/>
                </a:path>
                <a:path w="263525" h="255904">
                  <a:moveTo>
                    <a:pt x="233050" y="37427"/>
                  </a:moveTo>
                  <a:lnTo>
                    <a:pt x="206336" y="37427"/>
                  </a:lnTo>
                  <a:lnTo>
                    <a:pt x="224891" y="55422"/>
                  </a:lnTo>
                  <a:lnTo>
                    <a:pt x="202627" y="77023"/>
                  </a:lnTo>
                  <a:lnTo>
                    <a:pt x="201875" y="82058"/>
                  </a:lnTo>
                  <a:lnTo>
                    <a:pt x="204111" y="85655"/>
                  </a:lnTo>
                  <a:lnTo>
                    <a:pt x="207820" y="91410"/>
                  </a:lnTo>
                  <a:lnTo>
                    <a:pt x="210787" y="98614"/>
                  </a:lnTo>
                  <a:lnTo>
                    <a:pt x="213012" y="105808"/>
                  </a:lnTo>
                  <a:lnTo>
                    <a:pt x="213754" y="109405"/>
                  </a:lnTo>
                  <a:lnTo>
                    <a:pt x="217463" y="112292"/>
                  </a:lnTo>
                  <a:lnTo>
                    <a:pt x="249380" y="112292"/>
                  </a:lnTo>
                  <a:lnTo>
                    <a:pt x="249380" y="138200"/>
                  </a:lnTo>
                  <a:lnTo>
                    <a:pt x="216721" y="138200"/>
                  </a:lnTo>
                  <a:lnTo>
                    <a:pt x="213012" y="141077"/>
                  </a:lnTo>
                  <a:lnTo>
                    <a:pt x="201134" y="169152"/>
                  </a:lnTo>
                  <a:lnTo>
                    <a:pt x="201875" y="173471"/>
                  </a:lnTo>
                  <a:lnTo>
                    <a:pt x="224149" y="195066"/>
                  </a:lnTo>
                  <a:lnTo>
                    <a:pt x="205594" y="213060"/>
                  </a:lnTo>
                  <a:lnTo>
                    <a:pt x="233052" y="213060"/>
                  </a:lnTo>
                  <a:lnTo>
                    <a:pt x="248638" y="197944"/>
                  </a:lnTo>
                  <a:lnTo>
                    <a:pt x="248638" y="192186"/>
                  </a:lnTo>
                  <a:lnTo>
                    <a:pt x="244929" y="188587"/>
                  </a:lnTo>
                  <a:lnTo>
                    <a:pt x="223407" y="168433"/>
                  </a:lnTo>
                  <a:lnTo>
                    <a:pt x="225632" y="164113"/>
                  </a:lnTo>
                  <a:lnTo>
                    <a:pt x="227116" y="160515"/>
                  </a:lnTo>
                  <a:lnTo>
                    <a:pt x="228600" y="157633"/>
                  </a:lnTo>
                  <a:lnTo>
                    <a:pt x="228600" y="156194"/>
                  </a:lnTo>
                  <a:lnTo>
                    <a:pt x="263484" y="156194"/>
                  </a:lnTo>
                  <a:lnTo>
                    <a:pt x="263484" y="94298"/>
                  </a:lnTo>
                  <a:lnTo>
                    <a:pt x="228600" y="94298"/>
                  </a:lnTo>
                  <a:lnTo>
                    <a:pt x="228600" y="92849"/>
                  </a:lnTo>
                  <a:lnTo>
                    <a:pt x="225632" y="87094"/>
                  </a:lnTo>
                  <a:lnTo>
                    <a:pt x="224149" y="83497"/>
                  </a:lnTo>
                  <a:lnTo>
                    <a:pt x="223407" y="82778"/>
                  </a:lnTo>
                  <a:lnTo>
                    <a:pt x="248638" y="58299"/>
                  </a:lnTo>
                  <a:lnTo>
                    <a:pt x="248638" y="52544"/>
                  </a:lnTo>
                  <a:lnTo>
                    <a:pt x="233050" y="37427"/>
                  </a:lnTo>
                  <a:close/>
                </a:path>
                <a:path w="263525" h="255904">
                  <a:moveTo>
                    <a:pt x="87632" y="37427"/>
                  </a:moveTo>
                  <a:lnTo>
                    <a:pt x="61603" y="37427"/>
                  </a:lnTo>
                  <a:lnTo>
                    <a:pt x="82385" y="57580"/>
                  </a:lnTo>
                  <a:lnTo>
                    <a:pt x="85354" y="59019"/>
                  </a:lnTo>
                  <a:lnTo>
                    <a:pt x="89065" y="59019"/>
                  </a:lnTo>
                  <a:lnTo>
                    <a:pt x="90549" y="58299"/>
                  </a:lnTo>
                  <a:lnTo>
                    <a:pt x="95002" y="56860"/>
                  </a:lnTo>
                  <a:lnTo>
                    <a:pt x="100942" y="53263"/>
                  </a:lnTo>
                  <a:lnTo>
                    <a:pt x="106877" y="51105"/>
                  </a:lnTo>
                  <a:lnTo>
                    <a:pt x="113553" y="48947"/>
                  </a:lnTo>
                  <a:lnTo>
                    <a:pt x="118013" y="48228"/>
                  </a:lnTo>
                  <a:lnTo>
                    <a:pt x="120981" y="44631"/>
                  </a:lnTo>
                  <a:lnTo>
                    <a:pt x="120981" y="38866"/>
                  </a:lnTo>
                  <a:lnTo>
                    <a:pt x="89065" y="38866"/>
                  </a:lnTo>
                  <a:lnTo>
                    <a:pt x="87632" y="37427"/>
                  </a:lnTo>
                  <a:close/>
                </a:path>
                <a:path w="263525" h="255904">
                  <a:moveTo>
                    <a:pt x="166250" y="13678"/>
                  </a:moveTo>
                  <a:lnTo>
                    <a:pt x="146953" y="13678"/>
                  </a:lnTo>
                  <a:lnTo>
                    <a:pt x="146953" y="44631"/>
                  </a:lnTo>
                  <a:lnTo>
                    <a:pt x="149930" y="48228"/>
                  </a:lnTo>
                  <a:lnTo>
                    <a:pt x="153639" y="48947"/>
                  </a:lnTo>
                  <a:lnTo>
                    <a:pt x="167001" y="53263"/>
                  </a:lnTo>
                  <a:lnTo>
                    <a:pt x="173677" y="56860"/>
                  </a:lnTo>
                  <a:lnTo>
                    <a:pt x="178128" y="59019"/>
                  </a:lnTo>
                  <a:lnTo>
                    <a:pt x="182579" y="59019"/>
                  </a:lnTo>
                  <a:lnTo>
                    <a:pt x="187040" y="56141"/>
                  </a:lnTo>
                  <a:lnTo>
                    <a:pt x="204852" y="38866"/>
                  </a:lnTo>
                  <a:lnTo>
                    <a:pt x="178128" y="38866"/>
                  </a:lnTo>
                  <a:lnTo>
                    <a:pt x="177386" y="38147"/>
                  </a:lnTo>
                  <a:lnTo>
                    <a:pt x="173677" y="36708"/>
                  </a:lnTo>
                  <a:lnTo>
                    <a:pt x="167743" y="33830"/>
                  </a:lnTo>
                  <a:lnTo>
                    <a:pt x="166250" y="33830"/>
                  </a:lnTo>
                  <a:lnTo>
                    <a:pt x="166250" y="13678"/>
                  </a:lnTo>
                  <a:close/>
                </a:path>
                <a:path w="263525" h="255904">
                  <a:moveTo>
                    <a:pt x="166250" y="0"/>
                  </a:moveTo>
                  <a:lnTo>
                    <a:pt x="101684" y="0"/>
                  </a:lnTo>
                  <a:lnTo>
                    <a:pt x="101684" y="33830"/>
                  </a:lnTo>
                  <a:lnTo>
                    <a:pt x="100201" y="33830"/>
                  </a:lnTo>
                  <a:lnTo>
                    <a:pt x="97228" y="35269"/>
                  </a:lnTo>
                  <a:lnTo>
                    <a:pt x="93518" y="36708"/>
                  </a:lnTo>
                  <a:lnTo>
                    <a:pt x="89065" y="38866"/>
                  </a:lnTo>
                  <a:lnTo>
                    <a:pt x="120981" y="38866"/>
                  </a:lnTo>
                  <a:lnTo>
                    <a:pt x="120981" y="13678"/>
                  </a:lnTo>
                  <a:lnTo>
                    <a:pt x="166250" y="13678"/>
                  </a:lnTo>
                  <a:lnTo>
                    <a:pt x="166250" y="0"/>
                  </a:lnTo>
                  <a:close/>
                </a:path>
                <a:path w="263525" h="255904">
                  <a:moveTo>
                    <a:pt x="208561" y="15116"/>
                  </a:moveTo>
                  <a:lnTo>
                    <a:pt x="203369" y="15116"/>
                  </a:lnTo>
                  <a:lnTo>
                    <a:pt x="201134" y="16555"/>
                  </a:lnTo>
                  <a:lnTo>
                    <a:pt x="178128" y="38866"/>
                  </a:lnTo>
                  <a:lnTo>
                    <a:pt x="204852" y="38866"/>
                  </a:lnTo>
                  <a:lnTo>
                    <a:pt x="206336" y="37427"/>
                  </a:lnTo>
                  <a:lnTo>
                    <a:pt x="233050" y="37427"/>
                  </a:lnTo>
                  <a:lnTo>
                    <a:pt x="213012" y="17994"/>
                  </a:lnTo>
                  <a:lnTo>
                    <a:pt x="208561" y="15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pic>
          <p:nvPicPr>
            <p:cNvPr id="3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790" y="2052515"/>
              <a:ext cx="86836" cy="84215"/>
            </a:xfrm>
            <a:prstGeom prst="rect">
              <a:avLst/>
            </a:prstGeom>
          </p:spPr>
        </p:pic>
        <p:pic>
          <p:nvPicPr>
            <p:cNvPr id="3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3165" y="0"/>
              <a:ext cx="271914" cy="200067"/>
            </a:xfrm>
            <a:prstGeom prst="rect">
              <a:avLst/>
            </a:prstGeom>
          </p:spPr>
        </p:pic>
        <p:sp>
          <p:nvSpPr>
            <p:cNvPr id="33" name="object 23"/>
            <p:cNvSpPr/>
            <p:nvPr/>
          </p:nvSpPr>
          <p:spPr>
            <a:xfrm>
              <a:off x="549021" y="2065161"/>
              <a:ext cx="4369435" cy="1503045"/>
            </a:xfrm>
            <a:custGeom>
              <a:avLst/>
              <a:gdLst/>
              <a:ahLst/>
              <a:cxnLst/>
              <a:rect l="l" t="t" r="r" b="b"/>
              <a:pathLst>
                <a:path w="4369434" h="1503045">
                  <a:moveTo>
                    <a:pt x="684022" y="48133"/>
                  </a:moveTo>
                  <a:lnTo>
                    <a:pt x="54102" y="48133"/>
                  </a:lnTo>
                  <a:lnTo>
                    <a:pt x="104394" y="18796"/>
                  </a:lnTo>
                  <a:lnTo>
                    <a:pt x="105918" y="12954"/>
                  </a:lnTo>
                  <a:lnTo>
                    <a:pt x="103251" y="8382"/>
                  </a:lnTo>
                  <a:lnTo>
                    <a:pt x="100711" y="3810"/>
                  </a:lnTo>
                  <a:lnTo>
                    <a:pt x="94869" y="2286"/>
                  </a:lnTo>
                  <a:lnTo>
                    <a:pt x="0" y="57658"/>
                  </a:lnTo>
                  <a:lnTo>
                    <a:pt x="94869" y="113030"/>
                  </a:lnTo>
                  <a:lnTo>
                    <a:pt x="100711" y="111379"/>
                  </a:lnTo>
                  <a:lnTo>
                    <a:pt x="103251" y="106934"/>
                  </a:lnTo>
                  <a:lnTo>
                    <a:pt x="105918" y="102362"/>
                  </a:lnTo>
                  <a:lnTo>
                    <a:pt x="104394" y="96520"/>
                  </a:lnTo>
                  <a:lnTo>
                    <a:pt x="54102" y="67183"/>
                  </a:lnTo>
                  <a:lnTo>
                    <a:pt x="684022" y="67183"/>
                  </a:lnTo>
                  <a:lnTo>
                    <a:pt x="684022" y="48133"/>
                  </a:lnTo>
                  <a:close/>
                </a:path>
                <a:path w="4369434" h="1503045">
                  <a:moveTo>
                    <a:pt x="4027678" y="55384"/>
                  </a:moveTo>
                  <a:lnTo>
                    <a:pt x="4011358" y="45847"/>
                  </a:lnTo>
                  <a:lnTo>
                    <a:pt x="3932809" y="0"/>
                  </a:lnTo>
                  <a:lnTo>
                    <a:pt x="3927094" y="1524"/>
                  </a:lnTo>
                  <a:lnTo>
                    <a:pt x="3921760" y="10668"/>
                  </a:lnTo>
                  <a:lnTo>
                    <a:pt x="3923284" y="16510"/>
                  </a:lnTo>
                  <a:lnTo>
                    <a:pt x="3973550" y="45847"/>
                  </a:lnTo>
                  <a:lnTo>
                    <a:pt x="3343656" y="45847"/>
                  </a:lnTo>
                  <a:lnTo>
                    <a:pt x="3343656" y="64897"/>
                  </a:lnTo>
                  <a:lnTo>
                    <a:pt x="3973576" y="64897"/>
                  </a:lnTo>
                  <a:lnTo>
                    <a:pt x="3923284" y="94234"/>
                  </a:lnTo>
                  <a:lnTo>
                    <a:pt x="3921760" y="100076"/>
                  </a:lnTo>
                  <a:lnTo>
                    <a:pt x="3924427" y="104648"/>
                  </a:lnTo>
                  <a:lnTo>
                    <a:pt x="3927094" y="109093"/>
                  </a:lnTo>
                  <a:lnTo>
                    <a:pt x="3932809" y="110744"/>
                  </a:lnTo>
                  <a:lnTo>
                    <a:pt x="4011358" y="64897"/>
                  </a:lnTo>
                  <a:lnTo>
                    <a:pt x="4027678" y="55384"/>
                  </a:lnTo>
                  <a:close/>
                </a:path>
                <a:path w="4369434" h="1503045">
                  <a:moveTo>
                    <a:pt x="4369308" y="1229652"/>
                  </a:moveTo>
                  <a:lnTo>
                    <a:pt x="4364761" y="1180515"/>
                  </a:lnTo>
                  <a:lnTo>
                    <a:pt x="4351667" y="1134275"/>
                  </a:lnTo>
                  <a:lnTo>
                    <a:pt x="4330801" y="1091679"/>
                  </a:lnTo>
                  <a:lnTo>
                    <a:pt x="4302988" y="1053528"/>
                  </a:lnTo>
                  <a:lnTo>
                    <a:pt x="4269003" y="1020584"/>
                  </a:lnTo>
                  <a:lnTo>
                    <a:pt x="4229659" y="993609"/>
                  </a:lnTo>
                  <a:lnTo>
                    <a:pt x="4185742" y="973391"/>
                  </a:lnTo>
                  <a:lnTo>
                    <a:pt x="4138041" y="960691"/>
                  </a:lnTo>
                  <a:lnTo>
                    <a:pt x="4087368" y="956284"/>
                  </a:lnTo>
                  <a:lnTo>
                    <a:pt x="4036695" y="960691"/>
                  </a:lnTo>
                  <a:lnTo>
                    <a:pt x="3989006" y="973391"/>
                  </a:lnTo>
                  <a:lnTo>
                    <a:pt x="3945102" y="993609"/>
                  </a:lnTo>
                  <a:lnTo>
                    <a:pt x="3905770" y="1020584"/>
                  </a:lnTo>
                  <a:lnTo>
                    <a:pt x="3871811" y="1053528"/>
                  </a:lnTo>
                  <a:lnTo>
                    <a:pt x="3844010" y="1091679"/>
                  </a:lnTo>
                  <a:lnTo>
                    <a:pt x="3823170" y="1134275"/>
                  </a:lnTo>
                  <a:lnTo>
                    <a:pt x="3810089" y="1180515"/>
                  </a:lnTo>
                  <a:lnTo>
                    <a:pt x="3805555" y="1229652"/>
                  </a:lnTo>
                  <a:lnTo>
                    <a:pt x="3810089" y="1278801"/>
                  </a:lnTo>
                  <a:lnTo>
                    <a:pt x="3823170" y="1325041"/>
                  </a:lnTo>
                  <a:lnTo>
                    <a:pt x="3844010" y="1367637"/>
                  </a:lnTo>
                  <a:lnTo>
                    <a:pt x="3871811" y="1405788"/>
                  </a:lnTo>
                  <a:lnTo>
                    <a:pt x="3905770" y="1438732"/>
                  </a:lnTo>
                  <a:lnTo>
                    <a:pt x="3945102" y="1465707"/>
                  </a:lnTo>
                  <a:lnTo>
                    <a:pt x="3989006" y="1485925"/>
                  </a:lnTo>
                  <a:lnTo>
                    <a:pt x="4036695" y="1498625"/>
                  </a:lnTo>
                  <a:lnTo>
                    <a:pt x="4087368" y="1503019"/>
                  </a:lnTo>
                  <a:lnTo>
                    <a:pt x="4138041" y="1498625"/>
                  </a:lnTo>
                  <a:lnTo>
                    <a:pt x="4185742" y="1485925"/>
                  </a:lnTo>
                  <a:lnTo>
                    <a:pt x="4229659" y="1465707"/>
                  </a:lnTo>
                  <a:lnTo>
                    <a:pt x="4269003" y="1438732"/>
                  </a:lnTo>
                  <a:lnTo>
                    <a:pt x="4302988" y="1405788"/>
                  </a:lnTo>
                  <a:lnTo>
                    <a:pt x="4330801" y="1367637"/>
                  </a:lnTo>
                  <a:lnTo>
                    <a:pt x="4351667" y="1325041"/>
                  </a:lnTo>
                  <a:lnTo>
                    <a:pt x="4364761" y="1278801"/>
                  </a:lnTo>
                  <a:lnTo>
                    <a:pt x="4369308" y="122965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pic>
          <p:nvPicPr>
            <p:cNvPr id="3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8466" y="3164028"/>
              <a:ext cx="274680" cy="260496"/>
            </a:xfrm>
            <a:prstGeom prst="rect">
              <a:avLst/>
            </a:prstGeom>
          </p:spPr>
        </p:pic>
        <p:sp>
          <p:nvSpPr>
            <p:cNvPr id="35" name="object 25"/>
            <p:cNvSpPr/>
            <p:nvPr/>
          </p:nvSpPr>
          <p:spPr>
            <a:xfrm>
              <a:off x="240157" y="3038134"/>
              <a:ext cx="563880" cy="546735"/>
            </a:xfrm>
            <a:custGeom>
              <a:avLst/>
              <a:gdLst/>
              <a:ahLst/>
              <a:cxnLst/>
              <a:rect l="l" t="t" r="r" b="b"/>
              <a:pathLst>
                <a:path w="563880" h="546735">
                  <a:moveTo>
                    <a:pt x="281940" y="0"/>
                  </a:moveTo>
                  <a:lnTo>
                    <a:pt x="231263" y="4404"/>
                  </a:lnTo>
                  <a:lnTo>
                    <a:pt x="183565" y="17102"/>
                  </a:lnTo>
                  <a:lnTo>
                    <a:pt x="139643" y="37322"/>
                  </a:lnTo>
                  <a:lnTo>
                    <a:pt x="100293" y="64292"/>
                  </a:lnTo>
                  <a:lnTo>
                    <a:pt x="66311" y="97239"/>
                  </a:lnTo>
                  <a:lnTo>
                    <a:pt x="38495" y="135393"/>
                  </a:lnTo>
                  <a:lnTo>
                    <a:pt x="17639" y="177980"/>
                  </a:lnTo>
                  <a:lnTo>
                    <a:pt x="4542" y="224229"/>
                  </a:lnTo>
                  <a:lnTo>
                    <a:pt x="0" y="273367"/>
                  </a:lnTo>
                  <a:lnTo>
                    <a:pt x="4542" y="322505"/>
                  </a:lnTo>
                  <a:lnTo>
                    <a:pt x="17639" y="368754"/>
                  </a:lnTo>
                  <a:lnTo>
                    <a:pt x="38495" y="411341"/>
                  </a:lnTo>
                  <a:lnTo>
                    <a:pt x="66311" y="449495"/>
                  </a:lnTo>
                  <a:lnTo>
                    <a:pt x="100293" y="482442"/>
                  </a:lnTo>
                  <a:lnTo>
                    <a:pt x="139643" y="509412"/>
                  </a:lnTo>
                  <a:lnTo>
                    <a:pt x="183565" y="529632"/>
                  </a:lnTo>
                  <a:lnTo>
                    <a:pt x="231263" y="542330"/>
                  </a:lnTo>
                  <a:lnTo>
                    <a:pt x="281940" y="546734"/>
                  </a:lnTo>
                  <a:lnTo>
                    <a:pt x="332612" y="542330"/>
                  </a:lnTo>
                  <a:lnTo>
                    <a:pt x="380298" y="529632"/>
                  </a:lnTo>
                  <a:lnTo>
                    <a:pt x="424203" y="509412"/>
                  </a:lnTo>
                  <a:lnTo>
                    <a:pt x="463533" y="482442"/>
                  </a:lnTo>
                  <a:lnTo>
                    <a:pt x="497494" y="449495"/>
                  </a:lnTo>
                  <a:lnTo>
                    <a:pt x="525290" y="411341"/>
                  </a:lnTo>
                  <a:lnTo>
                    <a:pt x="546129" y="368754"/>
                  </a:lnTo>
                  <a:lnTo>
                    <a:pt x="559214" y="322505"/>
                  </a:lnTo>
                  <a:lnTo>
                    <a:pt x="563753" y="273367"/>
                  </a:lnTo>
                  <a:lnTo>
                    <a:pt x="559214" y="224229"/>
                  </a:lnTo>
                  <a:lnTo>
                    <a:pt x="546129" y="177980"/>
                  </a:lnTo>
                  <a:lnTo>
                    <a:pt x="525290" y="135393"/>
                  </a:lnTo>
                  <a:lnTo>
                    <a:pt x="497494" y="97239"/>
                  </a:lnTo>
                  <a:lnTo>
                    <a:pt x="463533" y="64292"/>
                  </a:lnTo>
                  <a:lnTo>
                    <a:pt x="424203" y="37322"/>
                  </a:lnTo>
                  <a:lnTo>
                    <a:pt x="380298" y="17102"/>
                  </a:lnTo>
                  <a:lnTo>
                    <a:pt x="332612" y="4404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  <p:sp>
          <p:nvSpPr>
            <p:cNvPr id="36" name="object 26"/>
            <p:cNvSpPr/>
            <p:nvPr/>
          </p:nvSpPr>
          <p:spPr>
            <a:xfrm>
              <a:off x="382905" y="3171877"/>
              <a:ext cx="278765" cy="279400"/>
            </a:xfrm>
            <a:custGeom>
              <a:avLst/>
              <a:gdLst/>
              <a:ahLst/>
              <a:cxnLst/>
              <a:rect l="l" t="t" r="r" b="b"/>
              <a:pathLst>
                <a:path w="278764" h="279400">
                  <a:moveTo>
                    <a:pt x="37211" y="95300"/>
                  </a:moveTo>
                  <a:lnTo>
                    <a:pt x="34239" y="92456"/>
                  </a:lnTo>
                  <a:lnTo>
                    <a:pt x="2971" y="92456"/>
                  </a:lnTo>
                  <a:lnTo>
                    <a:pt x="0" y="95300"/>
                  </a:lnTo>
                  <a:lnTo>
                    <a:pt x="0" y="102412"/>
                  </a:lnTo>
                  <a:lnTo>
                    <a:pt x="2971" y="105257"/>
                  </a:lnTo>
                  <a:lnTo>
                    <a:pt x="34239" y="105257"/>
                  </a:lnTo>
                  <a:lnTo>
                    <a:pt x="37211" y="102412"/>
                  </a:lnTo>
                  <a:lnTo>
                    <a:pt x="37211" y="98856"/>
                  </a:lnTo>
                  <a:lnTo>
                    <a:pt x="37211" y="95300"/>
                  </a:lnTo>
                  <a:close/>
                </a:path>
                <a:path w="278764" h="279400">
                  <a:moveTo>
                    <a:pt x="37211" y="69697"/>
                  </a:moveTo>
                  <a:lnTo>
                    <a:pt x="8178" y="51917"/>
                  </a:lnTo>
                  <a:lnTo>
                    <a:pt x="3721" y="53340"/>
                  </a:lnTo>
                  <a:lnTo>
                    <a:pt x="2222" y="56184"/>
                  </a:lnTo>
                  <a:lnTo>
                    <a:pt x="1485" y="58318"/>
                  </a:lnTo>
                  <a:lnTo>
                    <a:pt x="736" y="59740"/>
                  </a:lnTo>
                  <a:lnTo>
                    <a:pt x="1485" y="61874"/>
                  </a:lnTo>
                  <a:lnTo>
                    <a:pt x="2222" y="63296"/>
                  </a:lnTo>
                  <a:lnTo>
                    <a:pt x="3721" y="64719"/>
                  </a:lnTo>
                  <a:lnTo>
                    <a:pt x="5207" y="65430"/>
                  </a:lnTo>
                  <a:lnTo>
                    <a:pt x="26797" y="76098"/>
                  </a:lnTo>
                  <a:lnTo>
                    <a:pt x="27533" y="76098"/>
                  </a:lnTo>
                  <a:lnTo>
                    <a:pt x="28282" y="76809"/>
                  </a:lnTo>
                  <a:lnTo>
                    <a:pt x="32004" y="76809"/>
                  </a:lnTo>
                  <a:lnTo>
                    <a:pt x="34975" y="75387"/>
                  </a:lnTo>
                  <a:lnTo>
                    <a:pt x="35725" y="72542"/>
                  </a:lnTo>
                  <a:lnTo>
                    <a:pt x="37211" y="69697"/>
                  </a:lnTo>
                  <a:close/>
                </a:path>
                <a:path w="278764" h="279400">
                  <a:moveTo>
                    <a:pt x="45402" y="124447"/>
                  </a:moveTo>
                  <a:lnTo>
                    <a:pt x="43916" y="123037"/>
                  </a:lnTo>
                  <a:lnTo>
                    <a:pt x="42430" y="119468"/>
                  </a:lnTo>
                  <a:lnTo>
                    <a:pt x="37960" y="118059"/>
                  </a:lnTo>
                  <a:lnTo>
                    <a:pt x="34975" y="119468"/>
                  </a:lnTo>
                  <a:lnTo>
                    <a:pt x="11899" y="130848"/>
                  </a:lnTo>
                  <a:lnTo>
                    <a:pt x="10414" y="132270"/>
                  </a:lnTo>
                  <a:lnTo>
                    <a:pt x="9677" y="133705"/>
                  </a:lnTo>
                  <a:lnTo>
                    <a:pt x="9677" y="137248"/>
                  </a:lnTo>
                  <a:lnTo>
                    <a:pt x="10414" y="139395"/>
                  </a:lnTo>
                  <a:lnTo>
                    <a:pt x="11899" y="141528"/>
                  </a:lnTo>
                  <a:lnTo>
                    <a:pt x="14135" y="142938"/>
                  </a:lnTo>
                  <a:lnTo>
                    <a:pt x="17856" y="142938"/>
                  </a:lnTo>
                  <a:lnTo>
                    <a:pt x="18605" y="142227"/>
                  </a:lnTo>
                  <a:lnTo>
                    <a:pt x="20091" y="142227"/>
                  </a:lnTo>
                  <a:lnTo>
                    <a:pt x="40932" y="131559"/>
                  </a:lnTo>
                  <a:lnTo>
                    <a:pt x="42430" y="130848"/>
                  </a:lnTo>
                  <a:lnTo>
                    <a:pt x="43916" y="129438"/>
                  </a:lnTo>
                  <a:lnTo>
                    <a:pt x="44653" y="128016"/>
                  </a:lnTo>
                  <a:lnTo>
                    <a:pt x="45402" y="125869"/>
                  </a:lnTo>
                  <a:lnTo>
                    <a:pt x="45402" y="124447"/>
                  </a:lnTo>
                  <a:close/>
                </a:path>
                <a:path w="278764" h="279400">
                  <a:moveTo>
                    <a:pt x="236728" y="82499"/>
                  </a:moveTo>
                  <a:lnTo>
                    <a:pt x="229412" y="48018"/>
                  </a:lnTo>
                  <a:lnTo>
                    <a:pt x="222580" y="38392"/>
                  </a:lnTo>
                  <a:lnTo>
                    <a:pt x="222580" y="82499"/>
                  </a:lnTo>
                  <a:lnTo>
                    <a:pt x="221881" y="92595"/>
                  </a:lnTo>
                  <a:lnTo>
                    <a:pt x="219786" y="102501"/>
                  </a:lnTo>
                  <a:lnTo>
                    <a:pt x="216293" y="112001"/>
                  </a:lnTo>
                  <a:lnTo>
                    <a:pt x="211416" y="120904"/>
                  </a:lnTo>
                  <a:lnTo>
                    <a:pt x="210667" y="123037"/>
                  </a:lnTo>
                  <a:lnTo>
                    <a:pt x="209181" y="124447"/>
                  </a:lnTo>
                  <a:lnTo>
                    <a:pt x="207683" y="127304"/>
                  </a:lnTo>
                  <a:lnTo>
                    <a:pt x="202730" y="134035"/>
                  </a:lnTo>
                  <a:lnTo>
                    <a:pt x="194843" y="147027"/>
                  </a:lnTo>
                  <a:lnTo>
                    <a:pt x="189077" y="158978"/>
                  </a:lnTo>
                  <a:lnTo>
                    <a:pt x="189077" y="204101"/>
                  </a:lnTo>
                  <a:lnTo>
                    <a:pt x="189077" y="211924"/>
                  </a:lnTo>
                  <a:lnTo>
                    <a:pt x="189077" y="231838"/>
                  </a:lnTo>
                  <a:lnTo>
                    <a:pt x="189077" y="236816"/>
                  </a:lnTo>
                  <a:lnTo>
                    <a:pt x="188328" y="238950"/>
                  </a:lnTo>
                  <a:lnTo>
                    <a:pt x="186842" y="240372"/>
                  </a:lnTo>
                  <a:lnTo>
                    <a:pt x="183870" y="241795"/>
                  </a:lnTo>
                  <a:lnTo>
                    <a:pt x="165252" y="241795"/>
                  </a:lnTo>
                  <a:lnTo>
                    <a:pt x="165252" y="256019"/>
                  </a:lnTo>
                  <a:lnTo>
                    <a:pt x="160782" y="261708"/>
                  </a:lnTo>
                  <a:lnTo>
                    <a:pt x="152590" y="265976"/>
                  </a:lnTo>
                  <a:lnTo>
                    <a:pt x="135483" y="265976"/>
                  </a:lnTo>
                  <a:lnTo>
                    <a:pt x="128041" y="261708"/>
                  </a:lnTo>
                  <a:lnTo>
                    <a:pt x="122821" y="255308"/>
                  </a:lnTo>
                  <a:lnTo>
                    <a:pt x="165252" y="256019"/>
                  </a:lnTo>
                  <a:lnTo>
                    <a:pt x="165252" y="241795"/>
                  </a:lnTo>
                  <a:lnTo>
                    <a:pt x="105702" y="241795"/>
                  </a:lnTo>
                  <a:lnTo>
                    <a:pt x="104216" y="241084"/>
                  </a:lnTo>
                  <a:lnTo>
                    <a:pt x="101231" y="238239"/>
                  </a:lnTo>
                  <a:lnTo>
                    <a:pt x="100495" y="236105"/>
                  </a:lnTo>
                  <a:lnTo>
                    <a:pt x="100495" y="232549"/>
                  </a:lnTo>
                  <a:lnTo>
                    <a:pt x="101231" y="231127"/>
                  </a:lnTo>
                  <a:lnTo>
                    <a:pt x="104216" y="228282"/>
                  </a:lnTo>
                  <a:lnTo>
                    <a:pt x="105702" y="227571"/>
                  </a:lnTo>
                  <a:lnTo>
                    <a:pt x="107937" y="227571"/>
                  </a:lnTo>
                  <a:lnTo>
                    <a:pt x="181635" y="228282"/>
                  </a:lnTo>
                  <a:lnTo>
                    <a:pt x="186093" y="228282"/>
                  </a:lnTo>
                  <a:lnTo>
                    <a:pt x="189077" y="231838"/>
                  </a:lnTo>
                  <a:lnTo>
                    <a:pt x="189077" y="211924"/>
                  </a:lnTo>
                  <a:lnTo>
                    <a:pt x="186093" y="214769"/>
                  </a:lnTo>
                  <a:lnTo>
                    <a:pt x="182384" y="214769"/>
                  </a:lnTo>
                  <a:lnTo>
                    <a:pt x="182384" y="216903"/>
                  </a:lnTo>
                  <a:lnTo>
                    <a:pt x="181635" y="214769"/>
                  </a:lnTo>
                  <a:lnTo>
                    <a:pt x="105702" y="214058"/>
                  </a:lnTo>
                  <a:lnTo>
                    <a:pt x="104216" y="213347"/>
                  </a:lnTo>
                  <a:lnTo>
                    <a:pt x="101231" y="210502"/>
                  </a:lnTo>
                  <a:lnTo>
                    <a:pt x="100495" y="209080"/>
                  </a:lnTo>
                  <a:lnTo>
                    <a:pt x="100495" y="205524"/>
                  </a:lnTo>
                  <a:lnTo>
                    <a:pt x="101981" y="203390"/>
                  </a:lnTo>
                  <a:lnTo>
                    <a:pt x="103466" y="201968"/>
                  </a:lnTo>
                  <a:lnTo>
                    <a:pt x="104952" y="201256"/>
                  </a:lnTo>
                  <a:lnTo>
                    <a:pt x="105702" y="200545"/>
                  </a:lnTo>
                  <a:lnTo>
                    <a:pt x="150368" y="200545"/>
                  </a:lnTo>
                  <a:lnTo>
                    <a:pt x="182384" y="201256"/>
                  </a:lnTo>
                  <a:lnTo>
                    <a:pt x="186093" y="201256"/>
                  </a:lnTo>
                  <a:lnTo>
                    <a:pt x="189077" y="204101"/>
                  </a:lnTo>
                  <a:lnTo>
                    <a:pt x="189077" y="158978"/>
                  </a:lnTo>
                  <a:lnTo>
                    <a:pt x="186118" y="165100"/>
                  </a:lnTo>
                  <a:lnTo>
                    <a:pt x="178650" y="187032"/>
                  </a:lnTo>
                  <a:lnTo>
                    <a:pt x="167487" y="187032"/>
                  </a:lnTo>
                  <a:lnTo>
                    <a:pt x="167487" y="144360"/>
                  </a:lnTo>
                  <a:lnTo>
                    <a:pt x="173443" y="144360"/>
                  </a:lnTo>
                  <a:lnTo>
                    <a:pt x="180860" y="142875"/>
                  </a:lnTo>
                  <a:lnTo>
                    <a:pt x="187032" y="138849"/>
                  </a:lnTo>
                  <a:lnTo>
                    <a:pt x="191236" y="132969"/>
                  </a:lnTo>
                  <a:lnTo>
                    <a:pt x="191706" y="130848"/>
                  </a:lnTo>
                  <a:lnTo>
                    <a:pt x="192798" y="125869"/>
                  </a:lnTo>
                  <a:lnTo>
                    <a:pt x="191617" y="120192"/>
                  </a:lnTo>
                  <a:lnTo>
                    <a:pt x="191236" y="118376"/>
                  </a:lnTo>
                  <a:lnTo>
                    <a:pt x="187032" y="112280"/>
                  </a:lnTo>
                  <a:lnTo>
                    <a:pt x="180860" y="108178"/>
                  </a:lnTo>
                  <a:lnTo>
                    <a:pt x="178650" y="107734"/>
                  </a:lnTo>
                  <a:lnTo>
                    <a:pt x="178650" y="122326"/>
                  </a:lnTo>
                  <a:lnTo>
                    <a:pt x="178650" y="128727"/>
                  </a:lnTo>
                  <a:lnTo>
                    <a:pt x="176415" y="130848"/>
                  </a:lnTo>
                  <a:lnTo>
                    <a:pt x="167487" y="130848"/>
                  </a:lnTo>
                  <a:lnTo>
                    <a:pt x="167487" y="122326"/>
                  </a:lnTo>
                  <a:lnTo>
                    <a:pt x="169722" y="120192"/>
                  </a:lnTo>
                  <a:lnTo>
                    <a:pt x="176415" y="120192"/>
                  </a:lnTo>
                  <a:lnTo>
                    <a:pt x="178650" y="122326"/>
                  </a:lnTo>
                  <a:lnTo>
                    <a:pt x="178650" y="107734"/>
                  </a:lnTo>
                  <a:lnTo>
                    <a:pt x="153352" y="125869"/>
                  </a:lnTo>
                  <a:lnTo>
                    <a:pt x="153352" y="130848"/>
                  </a:lnTo>
                  <a:lnTo>
                    <a:pt x="153352" y="144360"/>
                  </a:lnTo>
                  <a:lnTo>
                    <a:pt x="153352" y="187032"/>
                  </a:lnTo>
                  <a:lnTo>
                    <a:pt x="136220" y="187032"/>
                  </a:lnTo>
                  <a:lnTo>
                    <a:pt x="136220" y="144360"/>
                  </a:lnTo>
                  <a:lnTo>
                    <a:pt x="153352" y="144360"/>
                  </a:lnTo>
                  <a:lnTo>
                    <a:pt x="153352" y="130848"/>
                  </a:lnTo>
                  <a:lnTo>
                    <a:pt x="136220" y="130848"/>
                  </a:lnTo>
                  <a:lnTo>
                    <a:pt x="136220" y="125869"/>
                  </a:lnTo>
                  <a:lnTo>
                    <a:pt x="135039" y="120192"/>
                  </a:lnTo>
                  <a:lnTo>
                    <a:pt x="134670" y="118376"/>
                  </a:lnTo>
                  <a:lnTo>
                    <a:pt x="130454" y="112280"/>
                  </a:lnTo>
                  <a:lnTo>
                    <a:pt x="124294" y="108178"/>
                  </a:lnTo>
                  <a:lnTo>
                    <a:pt x="122072" y="107734"/>
                  </a:lnTo>
                  <a:lnTo>
                    <a:pt x="122072" y="122326"/>
                  </a:lnTo>
                  <a:lnTo>
                    <a:pt x="122072" y="130848"/>
                  </a:lnTo>
                  <a:lnTo>
                    <a:pt x="113144" y="130848"/>
                  </a:lnTo>
                  <a:lnTo>
                    <a:pt x="110909" y="128727"/>
                  </a:lnTo>
                  <a:lnTo>
                    <a:pt x="110909" y="122326"/>
                  </a:lnTo>
                  <a:lnTo>
                    <a:pt x="113144" y="120192"/>
                  </a:lnTo>
                  <a:lnTo>
                    <a:pt x="119849" y="120192"/>
                  </a:lnTo>
                  <a:lnTo>
                    <a:pt x="122072" y="122326"/>
                  </a:lnTo>
                  <a:lnTo>
                    <a:pt x="122072" y="107734"/>
                  </a:lnTo>
                  <a:lnTo>
                    <a:pt x="96774" y="125869"/>
                  </a:lnTo>
                  <a:lnTo>
                    <a:pt x="98336" y="132969"/>
                  </a:lnTo>
                  <a:lnTo>
                    <a:pt x="102628" y="138849"/>
                  </a:lnTo>
                  <a:lnTo>
                    <a:pt x="109016" y="142875"/>
                  </a:lnTo>
                  <a:lnTo>
                    <a:pt x="116865" y="144360"/>
                  </a:lnTo>
                  <a:lnTo>
                    <a:pt x="122072" y="144360"/>
                  </a:lnTo>
                  <a:lnTo>
                    <a:pt x="122072" y="187032"/>
                  </a:lnTo>
                  <a:lnTo>
                    <a:pt x="110172" y="187032"/>
                  </a:lnTo>
                  <a:lnTo>
                    <a:pt x="102704" y="165100"/>
                  </a:lnTo>
                  <a:lnTo>
                    <a:pt x="93980" y="147027"/>
                  </a:lnTo>
                  <a:lnTo>
                    <a:pt x="86093" y="134035"/>
                  </a:lnTo>
                  <a:lnTo>
                    <a:pt x="81140" y="127304"/>
                  </a:lnTo>
                  <a:lnTo>
                    <a:pt x="81140" y="126593"/>
                  </a:lnTo>
                  <a:lnTo>
                    <a:pt x="79641" y="124447"/>
                  </a:lnTo>
                  <a:lnTo>
                    <a:pt x="78155" y="123037"/>
                  </a:lnTo>
                  <a:lnTo>
                    <a:pt x="76669" y="120904"/>
                  </a:lnTo>
                  <a:lnTo>
                    <a:pt x="72097" y="112001"/>
                  </a:lnTo>
                  <a:lnTo>
                    <a:pt x="68567" y="102501"/>
                  </a:lnTo>
                  <a:lnTo>
                    <a:pt x="66306" y="92595"/>
                  </a:lnTo>
                  <a:lnTo>
                    <a:pt x="65506" y="82499"/>
                  </a:lnTo>
                  <a:lnTo>
                    <a:pt x="71755" y="53314"/>
                  </a:lnTo>
                  <a:lnTo>
                    <a:pt x="88773" y="29337"/>
                  </a:lnTo>
                  <a:lnTo>
                    <a:pt x="113868" y="13093"/>
                  </a:lnTo>
                  <a:lnTo>
                    <a:pt x="144411" y="7112"/>
                  </a:lnTo>
                  <a:lnTo>
                    <a:pt x="174840" y="13093"/>
                  </a:lnTo>
                  <a:lnTo>
                    <a:pt x="199682" y="29337"/>
                  </a:lnTo>
                  <a:lnTo>
                    <a:pt x="216433" y="53314"/>
                  </a:lnTo>
                  <a:lnTo>
                    <a:pt x="222580" y="82499"/>
                  </a:lnTo>
                  <a:lnTo>
                    <a:pt x="222580" y="38392"/>
                  </a:lnTo>
                  <a:lnTo>
                    <a:pt x="209550" y="20002"/>
                  </a:lnTo>
                  <a:lnTo>
                    <a:pt x="189433" y="7112"/>
                  </a:lnTo>
                  <a:lnTo>
                    <a:pt x="180187" y="1193"/>
                  </a:lnTo>
                  <a:lnTo>
                    <a:pt x="174002" y="0"/>
                  </a:lnTo>
                  <a:lnTo>
                    <a:pt x="114465" y="0"/>
                  </a:lnTo>
                  <a:lnTo>
                    <a:pt x="108204" y="1193"/>
                  </a:lnTo>
                  <a:lnTo>
                    <a:pt x="78625" y="20002"/>
                  </a:lnTo>
                  <a:lnTo>
                    <a:pt x="58674" y="48018"/>
                  </a:lnTo>
                  <a:lnTo>
                    <a:pt x="51358" y="82499"/>
                  </a:lnTo>
                  <a:lnTo>
                    <a:pt x="52298" y="94208"/>
                  </a:lnTo>
                  <a:lnTo>
                    <a:pt x="69227" y="134416"/>
                  </a:lnTo>
                  <a:lnTo>
                    <a:pt x="69964" y="135128"/>
                  </a:lnTo>
                  <a:lnTo>
                    <a:pt x="73634" y="140487"/>
                  </a:lnTo>
                  <a:lnTo>
                    <a:pt x="80860" y="152450"/>
                  </a:lnTo>
                  <a:lnTo>
                    <a:pt x="89331" y="169621"/>
                  </a:lnTo>
                  <a:lnTo>
                    <a:pt x="96774" y="190588"/>
                  </a:lnTo>
                  <a:lnTo>
                    <a:pt x="93789" y="192011"/>
                  </a:lnTo>
                  <a:lnTo>
                    <a:pt x="89319" y="196278"/>
                  </a:lnTo>
                  <a:lnTo>
                    <a:pt x="87096" y="201968"/>
                  </a:lnTo>
                  <a:lnTo>
                    <a:pt x="87096" y="206946"/>
                  </a:lnTo>
                  <a:lnTo>
                    <a:pt x="86347" y="211924"/>
                  </a:lnTo>
                  <a:lnTo>
                    <a:pt x="88582" y="216903"/>
                  </a:lnTo>
                  <a:lnTo>
                    <a:pt x="92303" y="221170"/>
                  </a:lnTo>
                  <a:lnTo>
                    <a:pt x="88582" y="224726"/>
                  </a:lnTo>
                  <a:lnTo>
                    <a:pt x="86347" y="229704"/>
                  </a:lnTo>
                  <a:lnTo>
                    <a:pt x="86347" y="239661"/>
                  </a:lnTo>
                  <a:lnTo>
                    <a:pt x="88582" y="245351"/>
                  </a:lnTo>
                  <a:lnTo>
                    <a:pt x="96024" y="252463"/>
                  </a:lnTo>
                  <a:lnTo>
                    <a:pt x="101231" y="254596"/>
                  </a:lnTo>
                  <a:lnTo>
                    <a:pt x="106438" y="254596"/>
                  </a:lnTo>
                  <a:lnTo>
                    <a:pt x="112903" y="264668"/>
                  </a:lnTo>
                  <a:lnTo>
                    <a:pt x="121805" y="272288"/>
                  </a:lnTo>
                  <a:lnTo>
                    <a:pt x="132511" y="277101"/>
                  </a:lnTo>
                  <a:lnTo>
                    <a:pt x="144411" y="278777"/>
                  </a:lnTo>
                  <a:lnTo>
                    <a:pt x="156324" y="277101"/>
                  </a:lnTo>
                  <a:lnTo>
                    <a:pt x="166928" y="272376"/>
                  </a:lnTo>
                  <a:lnTo>
                    <a:pt x="174434" y="265976"/>
                  </a:lnTo>
                  <a:lnTo>
                    <a:pt x="175602" y="264972"/>
                  </a:lnTo>
                  <a:lnTo>
                    <a:pt x="181635" y="255308"/>
                  </a:lnTo>
                  <a:lnTo>
                    <a:pt x="190030" y="253796"/>
                  </a:lnTo>
                  <a:lnTo>
                    <a:pt x="196900" y="249618"/>
                  </a:lnTo>
                  <a:lnTo>
                    <a:pt x="201523" y="243306"/>
                  </a:lnTo>
                  <a:lnTo>
                    <a:pt x="201853" y="241795"/>
                  </a:lnTo>
                  <a:lnTo>
                    <a:pt x="203225" y="235394"/>
                  </a:lnTo>
                  <a:lnTo>
                    <a:pt x="203225" y="230416"/>
                  </a:lnTo>
                  <a:lnTo>
                    <a:pt x="201942" y="227571"/>
                  </a:lnTo>
                  <a:lnTo>
                    <a:pt x="200990" y="225437"/>
                  </a:lnTo>
                  <a:lnTo>
                    <a:pt x="197256" y="221881"/>
                  </a:lnTo>
                  <a:lnTo>
                    <a:pt x="200990" y="218325"/>
                  </a:lnTo>
                  <a:lnTo>
                    <a:pt x="201625" y="216903"/>
                  </a:lnTo>
                  <a:lnTo>
                    <a:pt x="203225" y="213347"/>
                  </a:lnTo>
                  <a:lnTo>
                    <a:pt x="203225" y="200545"/>
                  </a:lnTo>
                  <a:lnTo>
                    <a:pt x="198755" y="193433"/>
                  </a:lnTo>
                  <a:lnTo>
                    <a:pt x="192062" y="189877"/>
                  </a:lnTo>
                  <a:lnTo>
                    <a:pt x="193052" y="187032"/>
                  </a:lnTo>
                  <a:lnTo>
                    <a:pt x="199390" y="169024"/>
                  </a:lnTo>
                  <a:lnTo>
                    <a:pt x="207683" y="152095"/>
                  </a:lnTo>
                  <a:lnTo>
                    <a:pt x="214871" y="140373"/>
                  </a:lnTo>
                  <a:lnTo>
                    <a:pt x="218859" y="135128"/>
                  </a:lnTo>
                  <a:lnTo>
                    <a:pt x="218859" y="134416"/>
                  </a:lnTo>
                  <a:lnTo>
                    <a:pt x="235902" y="94208"/>
                  </a:lnTo>
                  <a:lnTo>
                    <a:pt x="236728" y="82499"/>
                  </a:lnTo>
                  <a:close/>
                </a:path>
                <a:path w="278764" h="279400">
                  <a:moveTo>
                    <a:pt x="273939" y="135839"/>
                  </a:moveTo>
                  <a:lnTo>
                    <a:pt x="272453" y="131559"/>
                  </a:lnTo>
                  <a:lnTo>
                    <a:pt x="269468" y="130136"/>
                  </a:lnTo>
                  <a:lnTo>
                    <a:pt x="247891" y="119468"/>
                  </a:lnTo>
                  <a:lnTo>
                    <a:pt x="244906" y="118059"/>
                  </a:lnTo>
                  <a:lnTo>
                    <a:pt x="240436" y="119468"/>
                  </a:lnTo>
                  <a:lnTo>
                    <a:pt x="238213" y="123037"/>
                  </a:lnTo>
                  <a:lnTo>
                    <a:pt x="237464" y="124447"/>
                  </a:lnTo>
                  <a:lnTo>
                    <a:pt x="237464" y="125869"/>
                  </a:lnTo>
                  <a:lnTo>
                    <a:pt x="238213" y="128016"/>
                  </a:lnTo>
                  <a:lnTo>
                    <a:pt x="239699" y="130848"/>
                  </a:lnTo>
                  <a:lnTo>
                    <a:pt x="241935" y="131559"/>
                  </a:lnTo>
                  <a:lnTo>
                    <a:pt x="262775" y="142227"/>
                  </a:lnTo>
                  <a:lnTo>
                    <a:pt x="264261" y="142227"/>
                  </a:lnTo>
                  <a:lnTo>
                    <a:pt x="265010" y="142938"/>
                  </a:lnTo>
                  <a:lnTo>
                    <a:pt x="268732" y="142938"/>
                  </a:lnTo>
                  <a:lnTo>
                    <a:pt x="270954" y="141528"/>
                  </a:lnTo>
                  <a:lnTo>
                    <a:pt x="272453" y="139395"/>
                  </a:lnTo>
                  <a:lnTo>
                    <a:pt x="273939" y="135839"/>
                  </a:lnTo>
                  <a:close/>
                </a:path>
                <a:path w="278764" h="279400">
                  <a:moveTo>
                    <a:pt x="278307" y="92456"/>
                  </a:moveTo>
                  <a:lnTo>
                    <a:pt x="248627" y="92456"/>
                  </a:lnTo>
                  <a:lnTo>
                    <a:pt x="244906" y="95300"/>
                  </a:lnTo>
                  <a:lnTo>
                    <a:pt x="244906" y="102412"/>
                  </a:lnTo>
                  <a:lnTo>
                    <a:pt x="248627" y="105257"/>
                  </a:lnTo>
                  <a:lnTo>
                    <a:pt x="278307" y="105257"/>
                  </a:lnTo>
                  <a:lnTo>
                    <a:pt x="278307" y="92456"/>
                  </a:lnTo>
                  <a:close/>
                </a:path>
                <a:path w="278764" h="279400">
                  <a:moveTo>
                    <a:pt x="278307" y="53340"/>
                  </a:moveTo>
                  <a:lnTo>
                    <a:pt x="276923" y="53340"/>
                  </a:lnTo>
                  <a:lnTo>
                    <a:pt x="274688" y="52628"/>
                  </a:lnTo>
                  <a:lnTo>
                    <a:pt x="273189" y="52628"/>
                  </a:lnTo>
                  <a:lnTo>
                    <a:pt x="270954" y="53340"/>
                  </a:lnTo>
                  <a:lnTo>
                    <a:pt x="250113" y="64008"/>
                  </a:lnTo>
                  <a:lnTo>
                    <a:pt x="248627" y="64719"/>
                  </a:lnTo>
                  <a:lnTo>
                    <a:pt x="247142" y="66141"/>
                  </a:lnTo>
                  <a:lnTo>
                    <a:pt x="246405" y="67564"/>
                  </a:lnTo>
                  <a:lnTo>
                    <a:pt x="245643" y="69697"/>
                  </a:lnTo>
                  <a:lnTo>
                    <a:pt x="245643" y="71120"/>
                  </a:lnTo>
                  <a:lnTo>
                    <a:pt x="247142" y="72542"/>
                  </a:lnTo>
                  <a:lnTo>
                    <a:pt x="247891" y="75387"/>
                  </a:lnTo>
                  <a:lnTo>
                    <a:pt x="250113" y="76809"/>
                  </a:lnTo>
                  <a:lnTo>
                    <a:pt x="253834" y="76809"/>
                  </a:lnTo>
                  <a:lnTo>
                    <a:pt x="255333" y="76098"/>
                  </a:lnTo>
                  <a:lnTo>
                    <a:pt x="256082" y="76098"/>
                  </a:lnTo>
                  <a:lnTo>
                    <a:pt x="278307" y="65125"/>
                  </a:lnTo>
                  <a:lnTo>
                    <a:pt x="278307" y="5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/>
            </a:p>
          </p:txBody>
        </p:sp>
      </p:grpSp>
      <p:sp>
        <p:nvSpPr>
          <p:cNvPr id="37" name="object 10"/>
          <p:cNvSpPr txBox="1"/>
          <p:nvPr/>
        </p:nvSpPr>
        <p:spPr>
          <a:xfrm>
            <a:off x="2652416" y="3994008"/>
            <a:ext cx="9156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Авторитет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8" name="object 30"/>
          <p:cNvSpPr txBox="1"/>
          <p:nvPr/>
        </p:nvSpPr>
        <p:spPr>
          <a:xfrm>
            <a:off x="2155519" y="5058809"/>
            <a:ext cx="1191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Образование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9" name="object 33"/>
          <p:cNvSpPr txBox="1"/>
          <p:nvPr/>
        </p:nvSpPr>
        <p:spPr>
          <a:xfrm>
            <a:off x="1869272" y="6151313"/>
            <a:ext cx="17830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Профессиональные</a:t>
            </a:r>
            <a:endParaRPr sz="1200" dirty="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</a:pPr>
            <a:r>
              <a:rPr sz="1200" b="1" spc="-5" dirty="0">
                <a:latin typeface="Verdana"/>
                <a:cs typeface="Verdana"/>
              </a:rPr>
              <a:t>компетенции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0" name="object 27"/>
          <p:cNvSpPr txBox="1"/>
          <p:nvPr/>
        </p:nvSpPr>
        <p:spPr>
          <a:xfrm>
            <a:off x="8926515" y="3955801"/>
            <a:ext cx="1419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Эффективность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1" name="object 28"/>
          <p:cNvSpPr txBox="1"/>
          <p:nvPr/>
        </p:nvSpPr>
        <p:spPr>
          <a:xfrm>
            <a:off x="9297305" y="5027232"/>
            <a:ext cx="711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Verdana"/>
                <a:cs typeface="Verdana"/>
              </a:rPr>
              <a:t>Стаж </a:t>
            </a:r>
            <a:r>
              <a:rPr sz="1200" b="1" dirty="0">
                <a:latin typeface="Verdana"/>
                <a:cs typeface="Verdana"/>
              </a:rPr>
              <a:t> работы </a:t>
            </a:r>
            <a:r>
              <a:rPr sz="1200" b="1" spc="-40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от</a:t>
            </a:r>
            <a:r>
              <a:rPr sz="1200" b="1" spc="-7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3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spc="-5" dirty="0">
                <a:latin typeface="Verdana"/>
                <a:cs typeface="Verdana"/>
              </a:rPr>
              <a:t>лет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3" name="object 34"/>
          <p:cNvSpPr txBox="1"/>
          <p:nvPr/>
        </p:nvSpPr>
        <p:spPr>
          <a:xfrm>
            <a:off x="8984345" y="6243521"/>
            <a:ext cx="1427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Корп</a:t>
            </a:r>
            <a:r>
              <a:rPr sz="1200" b="1" spc="5" dirty="0">
                <a:latin typeface="Verdana"/>
                <a:cs typeface="Verdana"/>
              </a:rPr>
              <a:t>о</a:t>
            </a:r>
            <a:r>
              <a:rPr sz="1200" b="1" spc="-5" dirty="0">
                <a:latin typeface="Verdana"/>
                <a:cs typeface="Verdana"/>
              </a:rPr>
              <a:t>р</a:t>
            </a:r>
            <a:r>
              <a:rPr sz="1200" b="1" dirty="0">
                <a:latin typeface="Verdana"/>
                <a:cs typeface="Verdana"/>
              </a:rPr>
              <a:t>ат</a:t>
            </a:r>
            <a:r>
              <a:rPr sz="1200" b="1" spc="-5" dirty="0">
                <a:latin typeface="Verdana"/>
                <a:cs typeface="Verdana"/>
              </a:rPr>
              <a:t>ивн</a:t>
            </a:r>
            <a:r>
              <a:rPr sz="1200" b="1" spc="5" dirty="0">
                <a:latin typeface="Verdana"/>
                <a:cs typeface="Verdana"/>
              </a:rPr>
              <a:t>ы</a:t>
            </a:r>
            <a:r>
              <a:rPr sz="1200" b="1" dirty="0">
                <a:latin typeface="Verdana"/>
                <a:cs typeface="Verdana"/>
              </a:rPr>
              <a:t>е  </a:t>
            </a:r>
            <a:r>
              <a:rPr sz="1200" b="1" spc="-5" dirty="0">
                <a:latin typeface="Verdana"/>
                <a:cs typeface="Verdana"/>
              </a:rPr>
              <a:t>компетенции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4" name="object 34"/>
          <p:cNvSpPr txBox="1"/>
          <p:nvPr/>
        </p:nvSpPr>
        <p:spPr>
          <a:xfrm>
            <a:off x="5555928" y="3094890"/>
            <a:ext cx="14274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Verdana"/>
                <a:cs typeface="Verdana"/>
              </a:rPr>
              <a:t>Подопечные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5" name="object 34"/>
          <p:cNvSpPr txBox="1"/>
          <p:nvPr/>
        </p:nvSpPr>
        <p:spPr>
          <a:xfrm>
            <a:off x="7695242" y="2989043"/>
            <a:ext cx="365855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Verdana"/>
                <a:cs typeface="Verdana"/>
              </a:rPr>
              <a:t>15 человек, из них 8 работает по настоящее время</a:t>
            </a:r>
            <a:endParaRPr sz="1200" dirty="0">
              <a:latin typeface="Verdana"/>
              <a:cs typeface="Verdana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7159943" y="6151313"/>
            <a:ext cx="628888" cy="248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7141048" y="4185728"/>
            <a:ext cx="602547" cy="431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4581857" y="4131794"/>
            <a:ext cx="760506" cy="490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5277987" y="4067996"/>
            <a:ext cx="1904265" cy="23981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4" name="Прямая со стрелкой 63"/>
          <p:cNvCxnSpPr/>
          <p:nvPr/>
        </p:nvCxnSpPr>
        <p:spPr>
          <a:xfrm flipH="1">
            <a:off x="4589542" y="5868443"/>
            <a:ext cx="654516" cy="433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84613" y="4396470"/>
            <a:ext cx="1597938" cy="1835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49" y="2688562"/>
            <a:ext cx="4133446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0D1A0AA-339A-6DBF-4C73-985E16FCDF72}"/>
              </a:ext>
            </a:extLst>
          </p:cNvPr>
          <p:cNvGraphicFramePr>
            <a:graphicFrameLocks noGrp="1"/>
          </p:cNvGraphicFramePr>
          <p:nvPr/>
        </p:nvGraphicFramePr>
        <p:xfrm>
          <a:off x="197323" y="4659086"/>
          <a:ext cx="11660035" cy="2045423"/>
        </p:xfrm>
        <a:graphic>
          <a:graphicData uri="http://schemas.openxmlformats.org/drawingml/2006/table">
            <a:tbl>
              <a:tblPr firstRow="1" firstCol="1" bandRow="1"/>
              <a:tblGrid>
                <a:gridCol w="3437033">
                  <a:extLst>
                    <a:ext uri="{9D8B030D-6E8A-4147-A177-3AD203B41FA5}">
                      <a16:colId xmlns:a16="http://schemas.microsoft.com/office/drawing/2014/main" val="3393952692"/>
                    </a:ext>
                  </a:extLst>
                </a:gridCol>
                <a:gridCol w="4169228">
                  <a:extLst>
                    <a:ext uri="{9D8B030D-6E8A-4147-A177-3AD203B41FA5}">
                      <a16:colId xmlns:a16="http://schemas.microsoft.com/office/drawing/2014/main" val="2440237681"/>
                    </a:ext>
                  </a:extLst>
                </a:gridCol>
                <a:gridCol w="4053774">
                  <a:extLst>
                    <a:ext uri="{9D8B030D-6E8A-4147-A177-3AD203B41FA5}">
                      <a16:colId xmlns:a16="http://schemas.microsoft.com/office/drawing/2014/main" val="1531890417"/>
                    </a:ext>
                  </a:extLst>
                </a:gridCol>
              </a:tblGrid>
              <a:tr h="2045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«наставник, лицо, дающее советы». Через нем.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Меntоr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которое, как и франц.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mentor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от греч.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Μέντωρ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имя друга Одиссея, опекуна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Телемаха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качестве нарицательного получило распространение после появления романа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Фенелона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«Приключения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Телемака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Менторы – это старшие и опытные профессионалы, которые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помогают в карьере, дают полезные советы и смотрят на профессиональную деятельность «ученика» со стороны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 нацелен на передачу знаний и оказание помощи в решении задач в определенных областях и темах.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 может быть очень хорошим специалистом, но психологическая поддержка в его функциях присутствует не всегда.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«Вот знания, хотите берите, хотите — нет», — такой подход у менторов.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Менторинг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может быть разовым.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менторинге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вопросы у обоих, советов много.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 задает диагностические вопросы, которые помогают ЕМУ САМОМУ понять, какие пробелы есть в знаниях у «ученика».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менторинге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личный опыт может быть, может не быть.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38656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9C4A52-3AFD-70B1-DEA3-A13A2DB51C40}"/>
              </a:ext>
            </a:extLst>
          </p:cNvPr>
          <p:cNvSpPr/>
          <p:nvPr/>
        </p:nvSpPr>
        <p:spPr>
          <a:xfrm>
            <a:off x="197323" y="436393"/>
            <a:ext cx="6502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чем отличие?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9FAA890-D524-E42C-49AD-FAD1F8018790}"/>
              </a:ext>
            </a:extLst>
          </p:cNvPr>
          <p:cNvGraphicFramePr>
            <a:graphicFrameLocks noGrp="1"/>
          </p:cNvGraphicFramePr>
          <p:nvPr/>
        </p:nvGraphicFramePr>
        <p:xfrm>
          <a:off x="197321" y="1233349"/>
          <a:ext cx="11660035" cy="1543706"/>
        </p:xfrm>
        <a:graphic>
          <a:graphicData uri="http://schemas.openxmlformats.org/drawingml/2006/table">
            <a:tbl>
              <a:tblPr firstRow="1" firstCol="1" bandRow="1"/>
              <a:tblGrid>
                <a:gridCol w="3437033">
                  <a:extLst>
                    <a:ext uri="{9D8B030D-6E8A-4147-A177-3AD203B41FA5}">
                      <a16:colId xmlns:a16="http://schemas.microsoft.com/office/drawing/2014/main" val="1964390703"/>
                    </a:ext>
                  </a:extLst>
                </a:gridCol>
                <a:gridCol w="4169228">
                  <a:extLst>
                    <a:ext uri="{9D8B030D-6E8A-4147-A177-3AD203B41FA5}">
                      <a16:colId xmlns:a16="http://schemas.microsoft.com/office/drawing/2014/main" val="3023618311"/>
                    </a:ext>
                  </a:extLst>
                </a:gridCol>
                <a:gridCol w="4053774">
                  <a:extLst>
                    <a:ext uri="{9D8B030D-6E8A-4147-A177-3AD203B41FA5}">
                      <a16:colId xmlns:a16="http://schemas.microsoft.com/office/drawing/2014/main" val="3921317520"/>
                    </a:ext>
                  </a:extLst>
                </a:gridCol>
              </a:tblGrid>
              <a:tr h="1543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Тьютор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(от англ.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означает «домашний учитель, репетитор, опекун».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Тьюторство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как одна из форм наставничества, возникло в первых Британских университетах: Оксфорде (XII в.) и Кембридже (XIII в.)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дореволюционной России в связи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немецкой моделью университетского образования нашло применение только в домашнем обучении.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Тьюторы существуют в России уже более двадцати лет. Однако до сих пор нет единого определения данной специальности.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Тьюторы не учат и не оказывают психологическую поддержку.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Главная задача тьютора — индивидуальное сопровождение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помогает выстроить собственную образовательную программу «ученика», исходя из его личных целей.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Цель деятельности тьютора: самоопределение учащегося</a:t>
                      </a:r>
                    </a:p>
                  </a:txBody>
                  <a:tcPr marL="31207" marR="31207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608608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436591A-D077-9D8D-2B4C-18A9DFFA9E19}"/>
              </a:ext>
            </a:extLst>
          </p:cNvPr>
          <p:cNvGraphicFramePr>
            <a:graphicFrameLocks noGrp="1"/>
          </p:cNvGraphicFramePr>
          <p:nvPr/>
        </p:nvGraphicFramePr>
        <p:xfrm>
          <a:off x="197322" y="2777055"/>
          <a:ext cx="11660035" cy="1882031"/>
        </p:xfrm>
        <a:graphic>
          <a:graphicData uri="http://schemas.openxmlformats.org/drawingml/2006/table">
            <a:tbl>
              <a:tblPr firstRow="1" firstCol="1" bandRow="1"/>
              <a:tblGrid>
                <a:gridCol w="3437033">
                  <a:extLst>
                    <a:ext uri="{9D8B030D-6E8A-4147-A177-3AD203B41FA5}">
                      <a16:colId xmlns:a16="http://schemas.microsoft.com/office/drawing/2014/main" val="3925938334"/>
                    </a:ext>
                  </a:extLst>
                </a:gridCol>
                <a:gridCol w="4169228">
                  <a:extLst>
                    <a:ext uri="{9D8B030D-6E8A-4147-A177-3AD203B41FA5}">
                      <a16:colId xmlns:a16="http://schemas.microsoft.com/office/drawing/2014/main" val="2568574474"/>
                    </a:ext>
                  </a:extLst>
                </a:gridCol>
                <a:gridCol w="4053774">
                  <a:extLst>
                    <a:ext uri="{9D8B030D-6E8A-4147-A177-3AD203B41FA5}">
                      <a16:colId xmlns:a16="http://schemas.microsoft.com/office/drawing/2014/main" val="3692243133"/>
                    </a:ext>
                  </a:extLst>
                </a:gridCol>
              </a:tblGrid>
              <a:tr h="18820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Коуч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слово венгерского происхождения, получило распространение в Англии в ХVI веке, означало «повозку».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 второй половине ХIХ века английские студенты называли так частных репетиторов.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Коучи также относятся к сопровождающей деятельности. В отличие от тьюторов, коучи не осуществляют поиск цели и интересов обучения ребенка или взрослого.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Коучи работают с целью: развивают сильные стороны «ученика», ищут более эффективные способы достижения цели.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Главная задача коуча – повысить КПД «ученика», привести его к успеху в личной или профессиональной жизни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Поэтому часто по-русски их называют «тренерами успеха».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коучинге: вопросы у коуча, ответы у клиента.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Коуч советов не дает.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Вопросы коуча открытые, уточняющие, раскрывающие, они помогают клиенту взглянуть по-новому на ситуацию, найти ресурсы и начать движение к цели.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 самому коучу — погрузиться в картину мира клиента.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коучинге личный опыт не обязателен. Главный принцип коучинга: «Ты знаешь, ты можешь!». </a:t>
                      </a:r>
                    </a:p>
                  </a:txBody>
                  <a:tcPr marL="31207" marR="3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838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64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C991DA52-2975-4FBA-8975-23E7AE1FBDC2}"/>
              </a:ext>
            </a:extLst>
          </p:cNvPr>
          <p:cNvSpPr txBox="1">
            <a:spLocks/>
          </p:cNvSpPr>
          <p:nvPr/>
        </p:nvSpPr>
        <p:spPr>
          <a:xfrm>
            <a:off x="11488738" y="6277841"/>
            <a:ext cx="531812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337322-208E-B5D5-64EF-F8D3B0B82C43}"/>
              </a:ext>
            </a:extLst>
          </p:cNvPr>
          <p:cNvSpPr txBox="1">
            <a:spLocks/>
          </p:cNvSpPr>
          <p:nvPr/>
        </p:nvSpPr>
        <p:spPr>
          <a:xfrm>
            <a:off x="733634" y="1249076"/>
            <a:ext cx="105156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«Колесо баланса наставника»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что отличает настоящего наставника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0EB15ACA-6898-1898-23F7-FA2605920B41}"/>
              </a:ext>
            </a:extLst>
          </p:cNvPr>
          <p:cNvGraphicFramePr>
            <a:graphicFrameLocks/>
          </p:cNvGraphicFramePr>
          <p:nvPr/>
        </p:nvGraphicFramePr>
        <p:xfrm>
          <a:off x="1130963" y="2054739"/>
          <a:ext cx="9720942" cy="4822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527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009900" y="857251"/>
            <a:ext cx="5462364" cy="132247"/>
          </a:xfrm>
        </p:spPr>
        <p:txBody>
          <a:bodyPr>
            <a:normAutofit fontScale="90000"/>
          </a:bodyPr>
          <a:lstStyle/>
          <a:p>
            <a:pPr algn="r"/>
            <a:endParaRPr lang="ru-RU" altLang="ru-RU" sz="1600" b="1" dirty="0">
              <a:latin typeface="Monotype Corsiva" panose="03010101010201010101" pitchFamily="66" charset="0"/>
            </a:endParaRPr>
          </a:p>
        </p:txBody>
      </p:sp>
      <p:pic>
        <p:nvPicPr>
          <p:cNvPr id="5123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8432" y="1385290"/>
            <a:ext cx="2215754" cy="3169444"/>
          </a:xfrm>
        </p:spPr>
      </p:pic>
      <p:pic>
        <p:nvPicPr>
          <p:cNvPr id="512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2" y="1562099"/>
            <a:ext cx="2159794" cy="28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29" y="3788569"/>
            <a:ext cx="203954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4"/>
          <p:cNvSpPr>
            <a:spLocks noChangeArrowheads="1"/>
          </p:cNvSpPr>
          <p:nvPr/>
        </p:nvSpPr>
        <p:spPr bwMode="auto">
          <a:xfrm>
            <a:off x="1734064" y="4156474"/>
            <a:ext cx="21378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1350" dirty="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35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Наставник: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Реснянская</a:t>
            </a:r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Наталья Ивановна,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педагог-организатор</a:t>
            </a:r>
          </a:p>
        </p:txBody>
      </p:sp>
      <p:sp>
        <p:nvSpPr>
          <p:cNvPr id="5127" name="Прямоугольник 5"/>
          <p:cNvSpPr>
            <a:spLocks noChangeArrowheads="1"/>
          </p:cNvSpPr>
          <p:nvPr/>
        </p:nvSpPr>
        <p:spPr bwMode="auto">
          <a:xfrm>
            <a:off x="7022306" y="1052514"/>
            <a:ext cx="2159794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350" b="1" dirty="0"/>
          </a:p>
          <a:p>
            <a:pPr algn="ctr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Пузырь Алена Игоревна,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en-US" altLang="ru-RU" sz="1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педагог-организатор.</a:t>
            </a:r>
            <a:endParaRPr lang="ru-RU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Призер (2 место) </a:t>
            </a:r>
            <a:endParaRPr lang="en-US" altLang="ru-RU" sz="1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молодежных дельфийских игр государств-участниц стран СНГ,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 номинации</a:t>
            </a:r>
            <a:endParaRPr lang="en-US" altLang="ru-RU" sz="1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«Искусство воспитания», 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128" name="Прямоугольник 6"/>
          <p:cNvSpPr>
            <a:spLocks noChangeArrowheads="1"/>
          </p:cNvSpPr>
          <p:nvPr/>
        </p:nvSpPr>
        <p:spPr bwMode="auto">
          <a:xfrm>
            <a:off x="3871914" y="5103020"/>
            <a:ext cx="3358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Чернова Анастасия Валерьевна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, педагог-организатор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87" y="189650"/>
            <a:ext cx="1426385" cy="856736"/>
          </a:xfrm>
          <a:prstGeom prst="rect">
            <a:avLst/>
          </a:prstGeom>
        </p:spPr>
      </p:pic>
      <p:sp>
        <p:nvSpPr>
          <p:cNvPr id="10" name="Двойная стрелка влево/вправо 9"/>
          <p:cNvSpPr/>
          <p:nvPr/>
        </p:nvSpPr>
        <p:spPr>
          <a:xfrm>
            <a:off x="3998428" y="2781300"/>
            <a:ext cx="756032" cy="377429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1" name="Двойная стрелка влево/вправо 10"/>
          <p:cNvSpPr/>
          <p:nvPr/>
        </p:nvSpPr>
        <p:spPr>
          <a:xfrm rot="671593">
            <a:off x="4266152" y="4698798"/>
            <a:ext cx="2210414" cy="377429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aphicFrame>
        <p:nvGraphicFramePr>
          <p:cNvPr id="12" name="Объект 11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19360" y="193233"/>
          <a:ext cx="1588786" cy="106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Презентация" r:id="rId7" imgW="6094506" imgH="3427477" progId="PowerPoint.Show.12">
                  <p:embed/>
                </p:oleObj>
              </mc:Choice>
              <mc:Fallback>
                <p:oleObj name="Презентация" r:id="rId7" imgW="6094506" imgH="3427477" progId="PowerPoint.Show.12">
                  <p:embed/>
                  <p:pic>
                    <p:nvPicPr>
                      <p:cNvPr id="12" name="Объект 1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360" y="193233"/>
                        <a:ext cx="1588786" cy="1061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Объект 1">
            <a:extLst>
              <a:ext uri="{FF2B5EF4-FFF2-40B4-BE49-F238E27FC236}">
                <a16:creationId xmlns:a16="http://schemas.microsoft.com/office/drawing/2014/main" id="{5B9DC616-2724-42E4-B7F2-C47169CA6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0328" y="1385290"/>
            <a:ext cx="2215754" cy="31694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5008E2-FCE8-4996-BABB-818511A65012}"/>
              </a:ext>
            </a:extLst>
          </p:cNvPr>
          <p:cNvSpPr/>
          <p:nvPr/>
        </p:nvSpPr>
        <p:spPr>
          <a:xfrm>
            <a:off x="1946246" y="92279"/>
            <a:ext cx="7197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ndara" panose="020E0502030303020204" pitchFamily="34" charset="0"/>
              </a:rPr>
              <a:t>Цель - создание комфортной профессиональной среды внутри образовательной организации, позволяющей реализовать актуальные педагогические задачи на высоком профессиональном уровне.</a:t>
            </a:r>
            <a:br>
              <a:rPr lang="ru-RU" sz="14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669E02-09D1-47F5-BE20-7B3026158D16}"/>
              </a:ext>
            </a:extLst>
          </p:cNvPr>
          <p:cNvSpPr/>
          <p:nvPr/>
        </p:nvSpPr>
        <p:spPr>
          <a:xfrm>
            <a:off x="3187380" y="898530"/>
            <a:ext cx="5462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ОПЫТНЫЙ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(МЕТОДИСТ,ПЕДАГОГ) </a:t>
            </a:r>
            <a:r>
              <a:rPr lang="ru-RU" alt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МОЛОДОЙ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50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309599"/>
            <a:ext cx="6114818" cy="55783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298311"/>
            <a:ext cx="6114818" cy="5578323"/>
          </a:xfrm>
          <a:prstGeom prst="rect">
            <a:avLst/>
          </a:prstGeom>
        </p:spPr>
      </p:pic>
      <p:sp>
        <p:nvSpPr>
          <p:cNvPr id="4" name="object 5"/>
          <p:cNvSpPr/>
          <p:nvPr/>
        </p:nvSpPr>
        <p:spPr>
          <a:xfrm>
            <a:off x="1676400" y="323850"/>
            <a:ext cx="0" cy="1426210"/>
          </a:xfrm>
          <a:custGeom>
            <a:avLst/>
            <a:gdLst/>
            <a:ahLst/>
            <a:cxnLst/>
            <a:rect l="l" t="t" r="r" b="b"/>
            <a:pathLst>
              <a:path h="1426210">
                <a:moveTo>
                  <a:pt x="0" y="0"/>
                </a:moveTo>
                <a:lnTo>
                  <a:pt x="0" y="1426083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392" y="323850"/>
            <a:ext cx="3419475" cy="13144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83777" y="504021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«НАСТАВНИЧЕСТВО» 2024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964391"/>
            <a:ext cx="1013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- «Лучшие практики наставничества»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- «Наставничество в сфере образования»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1667" y="5029200"/>
            <a:ext cx="11735533" cy="100817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практика реализации модели наставничества «руководитель - руководитель филиала»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352801"/>
            <a:ext cx="77199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92D050"/>
                </a:solidFill>
              </a:rPr>
              <a:t>Профессиональное становление вновь назначенного руководителя</a:t>
            </a:r>
            <a:endParaRPr lang="ru-RU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8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638742"/>
              </p:ext>
            </p:extLst>
          </p:nvPr>
        </p:nvGraphicFramePr>
        <p:xfrm>
          <a:off x="362415" y="3208306"/>
          <a:ext cx="5123878" cy="2890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/>
          <a:srcRect l="-13077" t="7844" r="16512" b="29881"/>
          <a:stretch/>
        </p:blipFill>
        <p:spPr>
          <a:xfrm>
            <a:off x="-889045" y="41813"/>
            <a:ext cx="6347965" cy="307036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" y="5582841"/>
            <a:ext cx="6042084" cy="1426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lang="ru-RU" sz="2400" b="1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МБДОУ- детский сад «Березка» с.Шипуново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крупный детский сад района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sz="1600" b="1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8716" y="5663522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0"/>
                </a:moveTo>
                <a:lnTo>
                  <a:pt x="0" y="869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000" b="1" dirty="0">
              <a:latin typeface="Arial Black" panose="020B0A040201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05446" y="3112181"/>
            <a:ext cx="1009950" cy="8834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филиал</a:t>
            </a:r>
          </a:p>
        </p:txBody>
      </p:sp>
      <p:sp>
        <p:nvSpPr>
          <p:cNvPr id="8" name="Овал 7"/>
          <p:cNvSpPr/>
          <p:nvPr/>
        </p:nvSpPr>
        <p:spPr>
          <a:xfrm>
            <a:off x="2071180" y="2696703"/>
            <a:ext cx="970673" cy="8629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филиал</a:t>
            </a:r>
          </a:p>
        </p:txBody>
      </p:sp>
      <p:sp>
        <p:nvSpPr>
          <p:cNvPr id="9" name="Овал 8"/>
          <p:cNvSpPr/>
          <p:nvPr/>
        </p:nvSpPr>
        <p:spPr>
          <a:xfrm>
            <a:off x="1223699" y="3112181"/>
            <a:ext cx="983008" cy="86486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филиал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110362"/>
            <a:ext cx="3810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457200"/>
            <a:ext cx="53585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2009 год- оптимизация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в системе образования</a:t>
            </a:r>
          </a:p>
          <a:p>
            <a:r>
              <a:rPr lang="ru-RU" sz="4000" b="1" dirty="0" err="1">
                <a:solidFill>
                  <a:schemeClr val="bg1"/>
                </a:solidFill>
              </a:rPr>
              <a:t>Шипуновского</a:t>
            </a:r>
            <a:r>
              <a:rPr lang="ru-RU" sz="4000" b="1" dirty="0">
                <a:solidFill>
                  <a:schemeClr val="bg1"/>
                </a:solidFill>
              </a:rPr>
              <a:t> района</a:t>
            </a:r>
          </a:p>
        </p:txBody>
      </p:sp>
      <p:sp>
        <p:nvSpPr>
          <p:cNvPr id="5" name="Овал 4"/>
          <p:cNvSpPr/>
          <p:nvPr/>
        </p:nvSpPr>
        <p:spPr>
          <a:xfrm>
            <a:off x="510355" y="3048000"/>
            <a:ext cx="914400" cy="81413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филиал</a:t>
            </a:r>
          </a:p>
        </p:txBody>
      </p:sp>
      <p:sp>
        <p:nvSpPr>
          <p:cNvPr id="7" name="Овал 6"/>
          <p:cNvSpPr/>
          <p:nvPr/>
        </p:nvSpPr>
        <p:spPr>
          <a:xfrm>
            <a:off x="3170995" y="2659772"/>
            <a:ext cx="956089" cy="93359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филиал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8259" y="2448406"/>
            <a:ext cx="5629200" cy="42305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01076" y="5105400"/>
            <a:ext cx="2477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1600" b="1" dirty="0">
                <a:solidFill>
                  <a:srgbClr val="FFFF00"/>
                </a:solidFill>
              </a:rPr>
              <a:t>заведующий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8 филиалов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8 заведующих филиалом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340 воспитанников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31 педагог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304800" y="229340"/>
            <a:ext cx="11887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Предпосылки формирования комплексной системы наставничества</a:t>
            </a:r>
            <a:endParaRPr sz="3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800" y="76200"/>
            <a:ext cx="0" cy="869950"/>
          </a:xfrm>
          <a:custGeom>
            <a:avLst/>
            <a:gdLst/>
            <a:ahLst/>
            <a:cxnLst/>
            <a:rect l="l" t="t" r="r" b="b"/>
            <a:pathLst>
              <a:path h="869950">
                <a:moveTo>
                  <a:pt x="0" y="0"/>
                </a:moveTo>
                <a:lnTo>
                  <a:pt x="0" y="8699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64361" y="1261471"/>
            <a:ext cx="2731770" cy="113556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595"/>
              </a:spcBef>
            </a:pPr>
            <a:endParaRPr sz="5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endParaRPr sz="14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-685800" y="1501922"/>
            <a:ext cx="12025883" cy="84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1124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    </a:t>
            </a:r>
            <a:endParaRPr dirty="0"/>
          </a:p>
        </p:txBody>
      </p:sp>
      <p:sp>
        <p:nvSpPr>
          <p:cNvPr id="18" name="Овал 17"/>
          <p:cNvSpPr/>
          <p:nvPr/>
        </p:nvSpPr>
        <p:spPr>
          <a:xfrm>
            <a:off x="10037734" y="2549420"/>
            <a:ext cx="1934733" cy="20220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1590" y="2882741"/>
            <a:ext cx="1956986" cy="168873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515600" y="3116004"/>
            <a:ext cx="11611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dirty="0" err="1">
                <a:solidFill>
                  <a:srgbClr val="404040"/>
                </a:solidFill>
                <a:latin typeface="Tahoma"/>
                <a:cs typeface="Tahoma"/>
              </a:rPr>
              <a:t>sos</a:t>
            </a:r>
            <a:endParaRPr sz="4800" dirty="0">
              <a:latin typeface="Tahoma"/>
              <a:cs typeface="Tahoma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29501512"/>
              </p:ext>
            </p:extLst>
          </p:nvPr>
        </p:nvGraphicFramePr>
        <p:xfrm>
          <a:off x="200851" y="844697"/>
          <a:ext cx="9759878" cy="576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1455854"/>
            <a:ext cx="6736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Возникшие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1" y="5171892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Необходимость модели 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наставничества                                            «руководитель - руководитель филиалом»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87283" y="1635264"/>
            <a:ext cx="3417570" cy="5069840"/>
            <a:chOff x="7987283" y="1635264"/>
            <a:chExt cx="3417570" cy="5069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7283" y="1635264"/>
              <a:ext cx="3417570" cy="506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72449" y="1820418"/>
              <a:ext cx="2920365" cy="4572000"/>
            </a:xfrm>
            <a:custGeom>
              <a:avLst/>
              <a:gdLst/>
              <a:ahLst/>
              <a:cxnLst/>
              <a:rect l="l" t="t" r="r" b="b"/>
              <a:pathLst>
                <a:path w="2920365" h="4572000">
                  <a:moveTo>
                    <a:pt x="2119756" y="0"/>
                  </a:moveTo>
                  <a:lnTo>
                    <a:pt x="800226" y="0"/>
                  </a:lnTo>
                  <a:lnTo>
                    <a:pt x="751478" y="1460"/>
                  </a:lnTo>
                  <a:lnTo>
                    <a:pt x="703502" y="5785"/>
                  </a:lnTo>
                  <a:lnTo>
                    <a:pt x="656383" y="12892"/>
                  </a:lnTo>
                  <a:lnTo>
                    <a:pt x="610203" y="22696"/>
                  </a:lnTo>
                  <a:lnTo>
                    <a:pt x="565047" y="35115"/>
                  </a:lnTo>
                  <a:lnTo>
                    <a:pt x="520999" y="50063"/>
                  </a:lnTo>
                  <a:lnTo>
                    <a:pt x="478141" y="67458"/>
                  </a:lnTo>
                  <a:lnTo>
                    <a:pt x="436558" y="87216"/>
                  </a:lnTo>
                  <a:lnTo>
                    <a:pt x="396334" y="109252"/>
                  </a:lnTo>
                  <a:lnTo>
                    <a:pt x="357551" y="133485"/>
                  </a:lnTo>
                  <a:lnTo>
                    <a:pt x="320295" y="159829"/>
                  </a:lnTo>
                  <a:lnTo>
                    <a:pt x="284648" y="188201"/>
                  </a:lnTo>
                  <a:lnTo>
                    <a:pt x="250694" y="218517"/>
                  </a:lnTo>
                  <a:lnTo>
                    <a:pt x="218517" y="250694"/>
                  </a:lnTo>
                  <a:lnTo>
                    <a:pt x="188201" y="284648"/>
                  </a:lnTo>
                  <a:lnTo>
                    <a:pt x="159829" y="320295"/>
                  </a:lnTo>
                  <a:lnTo>
                    <a:pt x="133485" y="357551"/>
                  </a:lnTo>
                  <a:lnTo>
                    <a:pt x="109252" y="396334"/>
                  </a:lnTo>
                  <a:lnTo>
                    <a:pt x="87216" y="436558"/>
                  </a:lnTo>
                  <a:lnTo>
                    <a:pt x="67458" y="478141"/>
                  </a:lnTo>
                  <a:lnTo>
                    <a:pt x="50063" y="520999"/>
                  </a:lnTo>
                  <a:lnTo>
                    <a:pt x="35115" y="565047"/>
                  </a:lnTo>
                  <a:lnTo>
                    <a:pt x="22696" y="610203"/>
                  </a:lnTo>
                  <a:lnTo>
                    <a:pt x="12892" y="656383"/>
                  </a:lnTo>
                  <a:lnTo>
                    <a:pt x="5785" y="703502"/>
                  </a:lnTo>
                  <a:lnTo>
                    <a:pt x="1460" y="751478"/>
                  </a:lnTo>
                  <a:lnTo>
                    <a:pt x="0" y="800227"/>
                  </a:lnTo>
                  <a:lnTo>
                    <a:pt x="0" y="3771785"/>
                  </a:lnTo>
                  <a:lnTo>
                    <a:pt x="1460" y="3820532"/>
                  </a:lnTo>
                  <a:lnTo>
                    <a:pt x="5785" y="3868507"/>
                  </a:lnTo>
                  <a:lnTo>
                    <a:pt x="12892" y="3915625"/>
                  </a:lnTo>
                  <a:lnTo>
                    <a:pt x="22696" y="3961804"/>
                  </a:lnTo>
                  <a:lnTo>
                    <a:pt x="35115" y="4006959"/>
                  </a:lnTo>
                  <a:lnTo>
                    <a:pt x="50063" y="4051006"/>
                  </a:lnTo>
                  <a:lnTo>
                    <a:pt x="67458" y="4093863"/>
                  </a:lnTo>
                  <a:lnTo>
                    <a:pt x="87216" y="4135445"/>
                  </a:lnTo>
                  <a:lnTo>
                    <a:pt x="109252" y="4175669"/>
                  </a:lnTo>
                  <a:lnTo>
                    <a:pt x="133485" y="4214451"/>
                  </a:lnTo>
                  <a:lnTo>
                    <a:pt x="159829" y="4251707"/>
                  </a:lnTo>
                  <a:lnTo>
                    <a:pt x="188201" y="4287354"/>
                  </a:lnTo>
                  <a:lnTo>
                    <a:pt x="218517" y="4321307"/>
                  </a:lnTo>
                  <a:lnTo>
                    <a:pt x="250694" y="4353484"/>
                  </a:lnTo>
                  <a:lnTo>
                    <a:pt x="284648" y="4383800"/>
                  </a:lnTo>
                  <a:lnTo>
                    <a:pt x="320295" y="4412171"/>
                  </a:lnTo>
                  <a:lnTo>
                    <a:pt x="357551" y="4438515"/>
                  </a:lnTo>
                  <a:lnTo>
                    <a:pt x="396334" y="4462747"/>
                  </a:lnTo>
                  <a:lnTo>
                    <a:pt x="436558" y="4484784"/>
                  </a:lnTo>
                  <a:lnTo>
                    <a:pt x="478141" y="4504541"/>
                  </a:lnTo>
                  <a:lnTo>
                    <a:pt x="520999" y="4521936"/>
                  </a:lnTo>
                  <a:lnTo>
                    <a:pt x="565047" y="4536885"/>
                  </a:lnTo>
                  <a:lnTo>
                    <a:pt x="610203" y="4549303"/>
                  </a:lnTo>
                  <a:lnTo>
                    <a:pt x="656383" y="4559107"/>
                  </a:lnTo>
                  <a:lnTo>
                    <a:pt x="703502" y="4566214"/>
                  </a:lnTo>
                  <a:lnTo>
                    <a:pt x="751478" y="4570539"/>
                  </a:lnTo>
                  <a:lnTo>
                    <a:pt x="800226" y="4572000"/>
                  </a:lnTo>
                  <a:lnTo>
                    <a:pt x="2119756" y="4572000"/>
                  </a:lnTo>
                  <a:lnTo>
                    <a:pt x="2168505" y="4570539"/>
                  </a:lnTo>
                  <a:lnTo>
                    <a:pt x="2216481" y="4566214"/>
                  </a:lnTo>
                  <a:lnTo>
                    <a:pt x="2263600" y="4559107"/>
                  </a:lnTo>
                  <a:lnTo>
                    <a:pt x="2309780" y="4549303"/>
                  </a:lnTo>
                  <a:lnTo>
                    <a:pt x="2354936" y="4536885"/>
                  </a:lnTo>
                  <a:lnTo>
                    <a:pt x="2398984" y="4521936"/>
                  </a:lnTo>
                  <a:lnTo>
                    <a:pt x="2441842" y="4504541"/>
                  </a:lnTo>
                  <a:lnTo>
                    <a:pt x="2483425" y="4484784"/>
                  </a:lnTo>
                  <a:lnTo>
                    <a:pt x="2523649" y="4462747"/>
                  </a:lnTo>
                  <a:lnTo>
                    <a:pt x="2562432" y="4438515"/>
                  </a:lnTo>
                  <a:lnTo>
                    <a:pt x="2599688" y="4412171"/>
                  </a:lnTo>
                  <a:lnTo>
                    <a:pt x="2635335" y="4383800"/>
                  </a:lnTo>
                  <a:lnTo>
                    <a:pt x="2669289" y="4353484"/>
                  </a:lnTo>
                  <a:lnTo>
                    <a:pt x="2701466" y="4321307"/>
                  </a:lnTo>
                  <a:lnTo>
                    <a:pt x="2731782" y="4287354"/>
                  </a:lnTo>
                  <a:lnTo>
                    <a:pt x="2760154" y="4251707"/>
                  </a:lnTo>
                  <a:lnTo>
                    <a:pt x="2786498" y="4214451"/>
                  </a:lnTo>
                  <a:lnTo>
                    <a:pt x="2810731" y="4175669"/>
                  </a:lnTo>
                  <a:lnTo>
                    <a:pt x="2832767" y="4135445"/>
                  </a:lnTo>
                  <a:lnTo>
                    <a:pt x="2852525" y="4093863"/>
                  </a:lnTo>
                  <a:lnTo>
                    <a:pt x="2869920" y="4051006"/>
                  </a:lnTo>
                  <a:lnTo>
                    <a:pt x="2884868" y="4006959"/>
                  </a:lnTo>
                  <a:lnTo>
                    <a:pt x="2897287" y="3961804"/>
                  </a:lnTo>
                  <a:lnTo>
                    <a:pt x="2907091" y="3915625"/>
                  </a:lnTo>
                  <a:lnTo>
                    <a:pt x="2914198" y="3868507"/>
                  </a:lnTo>
                  <a:lnTo>
                    <a:pt x="2918523" y="3820532"/>
                  </a:lnTo>
                  <a:lnTo>
                    <a:pt x="2919983" y="3771785"/>
                  </a:lnTo>
                  <a:lnTo>
                    <a:pt x="2919983" y="800227"/>
                  </a:lnTo>
                  <a:lnTo>
                    <a:pt x="2918523" y="751478"/>
                  </a:lnTo>
                  <a:lnTo>
                    <a:pt x="2914198" y="703502"/>
                  </a:lnTo>
                  <a:lnTo>
                    <a:pt x="2907091" y="656383"/>
                  </a:lnTo>
                  <a:lnTo>
                    <a:pt x="2897287" y="610203"/>
                  </a:lnTo>
                  <a:lnTo>
                    <a:pt x="2884868" y="565047"/>
                  </a:lnTo>
                  <a:lnTo>
                    <a:pt x="2869920" y="520999"/>
                  </a:lnTo>
                  <a:lnTo>
                    <a:pt x="2852525" y="478141"/>
                  </a:lnTo>
                  <a:lnTo>
                    <a:pt x="2832767" y="436558"/>
                  </a:lnTo>
                  <a:lnTo>
                    <a:pt x="2810731" y="396334"/>
                  </a:lnTo>
                  <a:lnTo>
                    <a:pt x="2786498" y="357551"/>
                  </a:lnTo>
                  <a:lnTo>
                    <a:pt x="2760154" y="320295"/>
                  </a:lnTo>
                  <a:lnTo>
                    <a:pt x="2731782" y="284648"/>
                  </a:lnTo>
                  <a:lnTo>
                    <a:pt x="2701466" y="250694"/>
                  </a:lnTo>
                  <a:lnTo>
                    <a:pt x="2669289" y="218517"/>
                  </a:lnTo>
                  <a:lnTo>
                    <a:pt x="2635335" y="188201"/>
                  </a:lnTo>
                  <a:lnTo>
                    <a:pt x="2599688" y="159829"/>
                  </a:lnTo>
                  <a:lnTo>
                    <a:pt x="2562432" y="133485"/>
                  </a:lnTo>
                  <a:lnTo>
                    <a:pt x="2523649" y="109252"/>
                  </a:lnTo>
                  <a:lnTo>
                    <a:pt x="2483425" y="87216"/>
                  </a:lnTo>
                  <a:lnTo>
                    <a:pt x="2441842" y="67458"/>
                  </a:lnTo>
                  <a:lnTo>
                    <a:pt x="2398984" y="50063"/>
                  </a:lnTo>
                  <a:lnTo>
                    <a:pt x="2354936" y="35115"/>
                  </a:lnTo>
                  <a:lnTo>
                    <a:pt x="2309780" y="22696"/>
                  </a:lnTo>
                  <a:lnTo>
                    <a:pt x="2263600" y="12892"/>
                  </a:lnTo>
                  <a:lnTo>
                    <a:pt x="2216481" y="5785"/>
                  </a:lnTo>
                  <a:lnTo>
                    <a:pt x="2168505" y="1460"/>
                  </a:lnTo>
                  <a:lnTo>
                    <a:pt x="2119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endParaRPr lang="ru-RU" dirty="0"/>
            </a:p>
            <a:p>
              <a:pPr algn="ctr"/>
              <a:endPara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2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МЕТОД</a:t>
              </a:r>
              <a:endParaRPr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172449" y="1820418"/>
              <a:ext cx="2920365" cy="4572000"/>
            </a:xfrm>
            <a:custGeom>
              <a:avLst/>
              <a:gdLst/>
              <a:ahLst/>
              <a:cxnLst/>
              <a:rect l="l" t="t" r="r" b="b"/>
              <a:pathLst>
                <a:path w="2920365" h="4572000">
                  <a:moveTo>
                    <a:pt x="0" y="800227"/>
                  </a:moveTo>
                  <a:lnTo>
                    <a:pt x="1460" y="751478"/>
                  </a:lnTo>
                  <a:lnTo>
                    <a:pt x="5785" y="703502"/>
                  </a:lnTo>
                  <a:lnTo>
                    <a:pt x="12892" y="656383"/>
                  </a:lnTo>
                  <a:lnTo>
                    <a:pt x="22696" y="610203"/>
                  </a:lnTo>
                  <a:lnTo>
                    <a:pt x="35115" y="565047"/>
                  </a:lnTo>
                  <a:lnTo>
                    <a:pt x="50063" y="520999"/>
                  </a:lnTo>
                  <a:lnTo>
                    <a:pt x="67458" y="478141"/>
                  </a:lnTo>
                  <a:lnTo>
                    <a:pt x="87216" y="436558"/>
                  </a:lnTo>
                  <a:lnTo>
                    <a:pt x="109252" y="396334"/>
                  </a:lnTo>
                  <a:lnTo>
                    <a:pt x="133485" y="357551"/>
                  </a:lnTo>
                  <a:lnTo>
                    <a:pt x="159829" y="320295"/>
                  </a:lnTo>
                  <a:lnTo>
                    <a:pt x="188201" y="284648"/>
                  </a:lnTo>
                  <a:lnTo>
                    <a:pt x="218517" y="250694"/>
                  </a:lnTo>
                  <a:lnTo>
                    <a:pt x="250694" y="218517"/>
                  </a:lnTo>
                  <a:lnTo>
                    <a:pt x="284648" y="188201"/>
                  </a:lnTo>
                  <a:lnTo>
                    <a:pt x="320295" y="159829"/>
                  </a:lnTo>
                  <a:lnTo>
                    <a:pt x="357551" y="133485"/>
                  </a:lnTo>
                  <a:lnTo>
                    <a:pt x="396334" y="109252"/>
                  </a:lnTo>
                  <a:lnTo>
                    <a:pt x="436558" y="87216"/>
                  </a:lnTo>
                  <a:lnTo>
                    <a:pt x="478141" y="67458"/>
                  </a:lnTo>
                  <a:lnTo>
                    <a:pt x="520999" y="50063"/>
                  </a:lnTo>
                  <a:lnTo>
                    <a:pt x="565047" y="35115"/>
                  </a:lnTo>
                  <a:lnTo>
                    <a:pt x="610203" y="22696"/>
                  </a:lnTo>
                  <a:lnTo>
                    <a:pt x="656383" y="12892"/>
                  </a:lnTo>
                  <a:lnTo>
                    <a:pt x="703502" y="5785"/>
                  </a:lnTo>
                  <a:lnTo>
                    <a:pt x="751478" y="1460"/>
                  </a:lnTo>
                  <a:lnTo>
                    <a:pt x="800226" y="0"/>
                  </a:lnTo>
                  <a:lnTo>
                    <a:pt x="2119756" y="0"/>
                  </a:lnTo>
                  <a:lnTo>
                    <a:pt x="2168505" y="1460"/>
                  </a:lnTo>
                  <a:lnTo>
                    <a:pt x="2216481" y="5785"/>
                  </a:lnTo>
                  <a:lnTo>
                    <a:pt x="2263600" y="12892"/>
                  </a:lnTo>
                  <a:lnTo>
                    <a:pt x="2309780" y="22696"/>
                  </a:lnTo>
                  <a:lnTo>
                    <a:pt x="2354936" y="35115"/>
                  </a:lnTo>
                  <a:lnTo>
                    <a:pt x="2398984" y="50063"/>
                  </a:lnTo>
                  <a:lnTo>
                    <a:pt x="2441842" y="67458"/>
                  </a:lnTo>
                  <a:lnTo>
                    <a:pt x="2483425" y="87216"/>
                  </a:lnTo>
                  <a:lnTo>
                    <a:pt x="2523649" y="109252"/>
                  </a:lnTo>
                  <a:lnTo>
                    <a:pt x="2562432" y="133485"/>
                  </a:lnTo>
                  <a:lnTo>
                    <a:pt x="2599688" y="159829"/>
                  </a:lnTo>
                  <a:lnTo>
                    <a:pt x="2635335" y="188201"/>
                  </a:lnTo>
                  <a:lnTo>
                    <a:pt x="2669289" y="218517"/>
                  </a:lnTo>
                  <a:lnTo>
                    <a:pt x="2701466" y="250694"/>
                  </a:lnTo>
                  <a:lnTo>
                    <a:pt x="2731782" y="284648"/>
                  </a:lnTo>
                  <a:lnTo>
                    <a:pt x="2760154" y="320295"/>
                  </a:lnTo>
                  <a:lnTo>
                    <a:pt x="2786498" y="357551"/>
                  </a:lnTo>
                  <a:lnTo>
                    <a:pt x="2810731" y="396334"/>
                  </a:lnTo>
                  <a:lnTo>
                    <a:pt x="2832767" y="436558"/>
                  </a:lnTo>
                  <a:lnTo>
                    <a:pt x="2852525" y="478141"/>
                  </a:lnTo>
                  <a:lnTo>
                    <a:pt x="2869920" y="520999"/>
                  </a:lnTo>
                  <a:lnTo>
                    <a:pt x="2884868" y="565047"/>
                  </a:lnTo>
                  <a:lnTo>
                    <a:pt x="2897287" y="610203"/>
                  </a:lnTo>
                  <a:lnTo>
                    <a:pt x="2907091" y="656383"/>
                  </a:lnTo>
                  <a:lnTo>
                    <a:pt x="2914198" y="703502"/>
                  </a:lnTo>
                  <a:lnTo>
                    <a:pt x="2918523" y="751478"/>
                  </a:lnTo>
                  <a:lnTo>
                    <a:pt x="2919983" y="800227"/>
                  </a:lnTo>
                  <a:lnTo>
                    <a:pt x="2919983" y="3771785"/>
                  </a:lnTo>
                  <a:lnTo>
                    <a:pt x="2918523" y="3820532"/>
                  </a:lnTo>
                  <a:lnTo>
                    <a:pt x="2914198" y="3868507"/>
                  </a:lnTo>
                  <a:lnTo>
                    <a:pt x="2907091" y="3915625"/>
                  </a:lnTo>
                  <a:lnTo>
                    <a:pt x="2897287" y="3961804"/>
                  </a:lnTo>
                  <a:lnTo>
                    <a:pt x="2884868" y="4006959"/>
                  </a:lnTo>
                  <a:lnTo>
                    <a:pt x="2869920" y="4051006"/>
                  </a:lnTo>
                  <a:lnTo>
                    <a:pt x="2852525" y="4093863"/>
                  </a:lnTo>
                  <a:lnTo>
                    <a:pt x="2832767" y="4135445"/>
                  </a:lnTo>
                  <a:lnTo>
                    <a:pt x="2810731" y="4175669"/>
                  </a:lnTo>
                  <a:lnTo>
                    <a:pt x="2786498" y="4214451"/>
                  </a:lnTo>
                  <a:lnTo>
                    <a:pt x="2760154" y="4251707"/>
                  </a:lnTo>
                  <a:lnTo>
                    <a:pt x="2731782" y="4287354"/>
                  </a:lnTo>
                  <a:lnTo>
                    <a:pt x="2701466" y="4321307"/>
                  </a:lnTo>
                  <a:lnTo>
                    <a:pt x="2669289" y="4353484"/>
                  </a:lnTo>
                  <a:lnTo>
                    <a:pt x="2635335" y="4383800"/>
                  </a:lnTo>
                  <a:lnTo>
                    <a:pt x="2599688" y="4412171"/>
                  </a:lnTo>
                  <a:lnTo>
                    <a:pt x="2562432" y="4438515"/>
                  </a:lnTo>
                  <a:lnTo>
                    <a:pt x="2523649" y="4462747"/>
                  </a:lnTo>
                  <a:lnTo>
                    <a:pt x="2483425" y="4484784"/>
                  </a:lnTo>
                  <a:lnTo>
                    <a:pt x="2441842" y="4504541"/>
                  </a:lnTo>
                  <a:lnTo>
                    <a:pt x="2398984" y="4521936"/>
                  </a:lnTo>
                  <a:lnTo>
                    <a:pt x="2354936" y="4536885"/>
                  </a:lnTo>
                  <a:lnTo>
                    <a:pt x="2309780" y="4549303"/>
                  </a:lnTo>
                  <a:lnTo>
                    <a:pt x="2263600" y="4559107"/>
                  </a:lnTo>
                  <a:lnTo>
                    <a:pt x="2216481" y="4566214"/>
                  </a:lnTo>
                  <a:lnTo>
                    <a:pt x="2168505" y="4570539"/>
                  </a:lnTo>
                  <a:lnTo>
                    <a:pt x="2119756" y="4572000"/>
                  </a:lnTo>
                  <a:lnTo>
                    <a:pt x="800226" y="4572000"/>
                  </a:lnTo>
                  <a:lnTo>
                    <a:pt x="751478" y="4570539"/>
                  </a:lnTo>
                  <a:lnTo>
                    <a:pt x="703502" y="4566214"/>
                  </a:lnTo>
                  <a:lnTo>
                    <a:pt x="656383" y="4559107"/>
                  </a:lnTo>
                  <a:lnTo>
                    <a:pt x="610203" y="4549303"/>
                  </a:lnTo>
                  <a:lnTo>
                    <a:pt x="565047" y="4536885"/>
                  </a:lnTo>
                  <a:lnTo>
                    <a:pt x="520999" y="4521936"/>
                  </a:lnTo>
                  <a:lnTo>
                    <a:pt x="478141" y="4504541"/>
                  </a:lnTo>
                  <a:lnTo>
                    <a:pt x="436558" y="4484784"/>
                  </a:lnTo>
                  <a:lnTo>
                    <a:pt x="396334" y="4462747"/>
                  </a:lnTo>
                  <a:lnTo>
                    <a:pt x="357551" y="4438515"/>
                  </a:lnTo>
                  <a:lnTo>
                    <a:pt x="320295" y="4412171"/>
                  </a:lnTo>
                  <a:lnTo>
                    <a:pt x="284648" y="4383800"/>
                  </a:lnTo>
                  <a:lnTo>
                    <a:pt x="250694" y="4353484"/>
                  </a:lnTo>
                  <a:lnTo>
                    <a:pt x="218517" y="4321307"/>
                  </a:lnTo>
                  <a:lnTo>
                    <a:pt x="188201" y="4287354"/>
                  </a:lnTo>
                  <a:lnTo>
                    <a:pt x="159829" y="4251707"/>
                  </a:lnTo>
                  <a:lnTo>
                    <a:pt x="133485" y="4214451"/>
                  </a:lnTo>
                  <a:lnTo>
                    <a:pt x="109252" y="4175669"/>
                  </a:lnTo>
                  <a:lnTo>
                    <a:pt x="87216" y="4135445"/>
                  </a:lnTo>
                  <a:lnTo>
                    <a:pt x="67458" y="4093863"/>
                  </a:lnTo>
                  <a:lnTo>
                    <a:pt x="50063" y="4051006"/>
                  </a:lnTo>
                  <a:lnTo>
                    <a:pt x="35115" y="4006959"/>
                  </a:lnTo>
                  <a:lnTo>
                    <a:pt x="22696" y="3961804"/>
                  </a:lnTo>
                  <a:lnTo>
                    <a:pt x="12892" y="3915625"/>
                  </a:lnTo>
                  <a:lnTo>
                    <a:pt x="5785" y="3868507"/>
                  </a:lnTo>
                  <a:lnTo>
                    <a:pt x="1460" y="3820532"/>
                  </a:lnTo>
                  <a:lnTo>
                    <a:pt x="0" y="3771785"/>
                  </a:lnTo>
                  <a:lnTo>
                    <a:pt x="0" y="80022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33900" y="1635264"/>
            <a:ext cx="3081020" cy="5069840"/>
            <a:chOff x="4533900" y="1635264"/>
            <a:chExt cx="3080766" cy="5069586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3900" y="1635264"/>
              <a:ext cx="3080766" cy="50695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19065" y="1820418"/>
              <a:ext cx="2583179" cy="4572000"/>
            </a:xfrm>
            <a:custGeom>
              <a:avLst/>
              <a:gdLst/>
              <a:ahLst/>
              <a:cxnLst/>
              <a:rect l="l" t="t" r="r" b="b"/>
              <a:pathLst>
                <a:path w="2583179" h="4572000">
                  <a:moveTo>
                    <a:pt x="1738503" y="0"/>
                  </a:moveTo>
                  <a:lnTo>
                    <a:pt x="844676" y="0"/>
                  </a:lnTo>
                  <a:lnTo>
                    <a:pt x="796748" y="1337"/>
                  </a:lnTo>
                  <a:lnTo>
                    <a:pt x="749520" y="5301"/>
                  </a:lnTo>
                  <a:lnTo>
                    <a:pt x="703064" y="11821"/>
                  </a:lnTo>
                  <a:lnTo>
                    <a:pt x="657453" y="20825"/>
                  </a:lnTo>
                  <a:lnTo>
                    <a:pt x="612756" y="32242"/>
                  </a:lnTo>
                  <a:lnTo>
                    <a:pt x="569045" y="46000"/>
                  </a:lnTo>
                  <a:lnTo>
                    <a:pt x="526393" y="62029"/>
                  </a:lnTo>
                  <a:lnTo>
                    <a:pt x="484869" y="80257"/>
                  </a:lnTo>
                  <a:lnTo>
                    <a:pt x="444546" y="100613"/>
                  </a:lnTo>
                  <a:lnTo>
                    <a:pt x="405494" y="123024"/>
                  </a:lnTo>
                  <a:lnTo>
                    <a:pt x="367786" y="147421"/>
                  </a:lnTo>
                  <a:lnTo>
                    <a:pt x="331491" y="173731"/>
                  </a:lnTo>
                  <a:lnTo>
                    <a:pt x="296683" y="201884"/>
                  </a:lnTo>
                  <a:lnTo>
                    <a:pt x="263431" y="231808"/>
                  </a:lnTo>
                  <a:lnTo>
                    <a:pt x="231808" y="263431"/>
                  </a:lnTo>
                  <a:lnTo>
                    <a:pt x="201884" y="296683"/>
                  </a:lnTo>
                  <a:lnTo>
                    <a:pt x="173731" y="331491"/>
                  </a:lnTo>
                  <a:lnTo>
                    <a:pt x="147421" y="367786"/>
                  </a:lnTo>
                  <a:lnTo>
                    <a:pt x="123024" y="405494"/>
                  </a:lnTo>
                  <a:lnTo>
                    <a:pt x="100613" y="444546"/>
                  </a:lnTo>
                  <a:lnTo>
                    <a:pt x="80257" y="484869"/>
                  </a:lnTo>
                  <a:lnTo>
                    <a:pt x="62029" y="526393"/>
                  </a:lnTo>
                  <a:lnTo>
                    <a:pt x="46000" y="569045"/>
                  </a:lnTo>
                  <a:lnTo>
                    <a:pt x="32242" y="612756"/>
                  </a:lnTo>
                  <a:lnTo>
                    <a:pt x="20825" y="657453"/>
                  </a:lnTo>
                  <a:lnTo>
                    <a:pt x="11821" y="703064"/>
                  </a:lnTo>
                  <a:lnTo>
                    <a:pt x="5301" y="749520"/>
                  </a:lnTo>
                  <a:lnTo>
                    <a:pt x="1337" y="796748"/>
                  </a:lnTo>
                  <a:lnTo>
                    <a:pt x="0" y="844677"/>
                  </a:lnTo>
                  <a:lnTo>
                    <a:pt x="0" y="3727323"/>
                  </a:lnTo>
                  <a:lnTo>
                    <a:pt x="1337" y="3775254"/>
                  </a:lnTo>
                  <a:lnTo>
                    <a:pt x="5301" y="3822484"/>
                  </a:lnTo>
                  <a:lnTo>
                    <a:pt x="11821" y="3868941"/>
                  </a:lnTo>
                  <a:lnTo>
                    <a:pt x="20825" y="3914554"/>
                  </a:lnTo>
                  <a:lnTo>
                    <a:pt x="32242" y="3959252"/>
                  </a:lnTo>
                  <a:lnTo>
                    <a:pt x="46000" y="4002963"/>
                  </a:lnTo>
                  <a:lnTo>
                    <a:pt x="62029" y="4045617"/>
                  </a:lnTo>
                  <a:lnTo>
                    <a:pt x="80257" y="4087141"/>
                  </a:lnTo>
                  <a:lnTo>
                    <a:pt x="100613" y="4127464"/>
                  </a:lnTo>
                  <a:lnTo>
                    <a:pt x="123024" y="4166516"/>
                  </a:lnTo>
                  <a:lnTo>
                    <a:pt x="147421" y="4204225"/>
                  </a:lnTo>
                  <a:lnTo>
                    <a:pt x="173731" y="4240519"/>
                  </a:lnTo>
                  <a:lnTo>
                    <a:pt x="201884" y="4275327"/>
                  </a:lnTo>
                  <a:lnTo>
                    <a:pt x="231808" y="4308578"/>
                  </a:lnTo>
                  <a:lnTo>
                    <a:pt x="263431" y="4340200"/>
                  </a:lnTo>
                  <a:lnTo>
                    <a:pt x="296683" y="4370123"/>
                  </a:lnTo>
                  <a:lnTo>
                    <a:pt x="331491" y="4398275"/>
                  </a:lnTo>
                  <a:lnTo>
                    <a:pt x="367786" y="4424585"/>
                  </a:lnTo>
                  <a:lnTo>
                    <a:pt x="405494" y="4448981"/>
                  </a:lnTo>
                  <a:lnTo>
                    <a:pt x="444546" y="4471392"/>
                  </a:lnTo>
                  <a:lnTo>
                    <a:pt x="484869" y="4491746"/>
                  </a:lnTo>
                  <a:lnTo>
                    <a:pt x="526393" y="4509973"/>
                  </a:lnTo>
                  <a:lnTo>
                    <a:pt x="569045" y="4526001"/>
                  </a:lnTo>
                  <a:lnTo>
                    <a:pt x="612756" y="4539759"/>
                  </a:lnTo>
                  <a:lnTo>
                    <a:pt x="657453" y="4551176"/>
                  </a:lnTo>
                  <a:lnTo>
                    <a:pt x="703064" y="4560179"/>
                  </a:lnTo>
                  <a:lnTo>
                    <a:pt x="749520" y="4566698"/>
                  </a:lnTo>
                  <a:lnTo>
                    <a:pt x="796748" y="4570662"/>
                  </a:lnTo>
                  <a:lnTo>
                    <a:pt x="844676" y="4572000"/>
                  </a:lnTo>
                  <a:lnTo>
                    <a:pt x="1738503" y="4572000"/>
                  </a:lnTo>
                  <a:lnTo>
                    <a:pt x="1786431" y="4570662"/>
                  </a:lnTo>
                  <a:lnTo>
                    <a:pt x="1833659" y="4566698"/>
                  </a:lnTo>
                  <a:lnTo>
                    <a:pt x="1880115" y="4560179"/>
                  </a:lnTo>
                  <a:lnTo>
                    <a:pt x="1925726" y="4551176"/>
                  </a:lnTo>
                  <a:lnTo>
                    <a:pt x="1970423" y="4539759"/>
                  </a:lnTo>
                  <a:lnTo>
                    <a:pt x="2014134" y="4526001"/>
                  </a:lnTo>
                  <a:lnTo>
                    <a:pt x="2056786" y="4509973"/>
                  </a:lnTo>
                  <a:lnTo>
                    <a:pt x="2098310" y="4491746"/>
                  </a:lnTo>
                  <a:lnTo>
                    <a:pt x="2138633" y="4471392"/>
                  </a:lnTo>
                  <a:lnTo>
                    <a:pt x="2177685" y="4448981"/>
                  </a:lnTo>
                  <a:lnTo>
                    <a:pt x="2215393" y="4424585"/>
                  </a:lnTo>
                  <a:lnTo>
                    <a:pt x="2251688" y="4398275"/>
                  </a:lnTo>
                  <a:lnTo>
                    <a:pt x="2286496" y="4370123"/>
                  </a:lnTo>
                  <a:lnTo>
                    <a:pt x="2319748" y="4340200"/>
                  </a:lnTo>
                  <a:lnTo>
                    <a:pt x="2351371" y="4308578"/>
                  </a:lnTo>
                  <a:lnTo>
                    <a:pt x="2381295" y="4275327"/>
                  </a:lnTo>
                  <a:lnTo>
                    <a:pt x="2409448" y="4240519"/>
                  </a:lnTo>
                  <a:lnTo>
                    <a:pt x="2435758" y="4204225"/>
                  </a:lnTo>
                  <a:lnTo>
                    <a:pt x="2460155" y="4166516"/>
                  </a:lnTo>
                  <a:lnTo>
                    <a:pt x="2482566" y="4127464"/>
                  </a:lnTo>
                  <a:lnTo>
                    <a:pt x="2502922" y="4087141"/>
                  </a:lnTo>
                  <a:lnTo>
                    <a:pt x="2521150" y="4045617"/>
                  </a:lnTo>
                  <a:lnTo>
                    <a:pt x="2537179" y="4002963"/>
                  </a:lnTo>
                  <a:lnTo>
                    <a:pt x="2550937" y="3959252"/>
                  </a:lnTo>
                  <a:lnTo>
                    <a:pt x="2562354" y="3914554"/>
                  </a:lnTo>
                  <a:lnTo>
                    <a:pt x="2571358" y="3868941"/>
                  </a:lnTo>
                  <a:lnTo>
                    <a:pt x="2577878" y="3822484"/>
                  </a:lnTo>
                  <a:lnTo>
                    <a:pt x="2581842" y="3775254"/>
                  </a:lnTo>
                  <a:lnTo>
                    <a:pt x="2583180" y="3727323"/>
                  </a:lnTo>
                  <a:lnTo>
                    <a:pt x="2583180" y="844677"/>
                  </a:lnTo>
                  <a:lnTo>
                    <a:pt x="2581842" y="796748"/>
                  </a:lnTo>
                  <a:lnTo>
                    <a:pt x="2577878" y="749520"/>
                  </a:lnTo>
                  <a:lnTo>
                    <a:pt x="2571358" y="703064"/>
                  </a:lnTo>
                  <a:lnTo>
                    <a:pt x="2562354" y="657453"/>
                  </a:lnTo>
                  <a:lnTo>
                    <a:pt x="2550937" y="612756"/>
                  </a:lnTo>
                  <a:lnTo>
                    <a:pt x="2537179" y="569045"/>
                  </a:lnTo>
                  <a:lnTo>
                    <a:pt x="2521150" y="526393"/>
                  </a:lnTo>
                  <a:lnTo>
                    <a:pt x="2502922" y="484869"/>
                  </a:lnTo>
                  <a:lnTo>
                    <a:pt x="2482566" y="444546"/>
                  </a:lnTo>
                  <a:lnTo>
                    <a:pt x="2460155" y="405494"/>
                  </a:lnTo>
                  <a:lnTo>
                    <a:pt x="2435758" y="367786"/>
                  </a:lnTo>
                  <a:lnTo>
                    <a:pt x="2409448" y="331491"/>
                  </a:lnTo>
                  <a:lnTo>
                    <a:pt x="2381295" y="296683"/>
                  </a:lnTo>
                  <a:lnTo>
                    <a:pt x="2351371" y="263431"/>
                  </a:lnTo>
                  <a:lnTo>
                    <a:pt x="2319748" y="231808"/>
                  </a:lnTo>
                  <a:lnTo>
                    <a:pt x="2286496" y="201884"/>
                  </a:lnTo>
                  <a:lnTo>
                    <a:pt x="2251688" y="173731"/>
                  </a:lnTo>
                  <a:lnTo>
                    <a:pt x="2215393" y="147421"/>
                  </a:lnTo>
                  <a:lnTo>
                    <a:pt x="2177685" y="123024"/>
                  </a:lnTo>
                  <a:lnTo>
                    <a:pt x="2138633" y="100613"/>
                  </a:lnTo>
                  <a:lnTo>
                    <a:pt x="2098310" y="80257"/>
                  </a:lnTo>
                  <a:lnTo>
                    <a:pt x="2056786" y="62029"/>
                  </a:lnTo>
                  <a:lnTo>
                    <a:pt x="2014134" y="46000"/>
                  </a:lnTo>
                  <a:lnTo>
                    <a:pt x="1970423" y="32242"/>
                  </a:lnTo>
                  <a:lnTo>
                    <a:pt x="1925726" y="20825"/>
                  </a:lnTo>
                  <a:lnTo>
                    <a:pt x="1880115" y="11821"/>
                  </a:lnTo>
                  <a:lnTo>
                    <a:pt x="1833659" y="5301"/>
                  </a:lnTo>
                  <a:lnTo>
                    <a:pt x="1786431" y="1337"/>
                  </a:lnTo>
                  <a:lnTo>
                    <a:pt x="17385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               </a:t>
              </a:r>
            </a:p>
            <a:p>
              <a:r>
                <a:rPr lang="ru-RU" dirty="0"/>
                <a:t> </a:t>
              </a:r>
            </a:p>
            <a:p>
              <a:r>
                <a:rPr lang="ru-RU" dirty="0"/>
                <a:t>                  </a:t>
              </a:r>
            </a:p>
            <a:p>
              <a:pPr algn="ctr"/>
              <a:r>
                <a:rPr lang="ru-RU" sz="28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ЦЕЛЬ</a:t>
              </a:r>
              <a:endParaRPr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719065" y="1820418"/>
              <a:ext cx="2583180" cy="4572000"/>
            </a:xfrm>
            <a:custGeom>
              <a:avLst/>
              <a:gdLst/>
              <a:ahLst/>
              <a:cxnLst/>
              <a:rect l="l" t="t" r="r" b="b"/>
              <a:pathLst>
                <a:path w="2583179" h="4572000">
                  <a:moveTo>
                    <a:pt x="0" y="844677"/>
                  </a:moveTo>
                  <a:lnTo>
                    <a:pt x="1337" y="796748"/>
                  </a:lnTo>
                  <a:lnTo>
                    <a:pt x="5301" y="749520"/>
                  </a:lnTo>
                  <a:lnTo>
                    <a:pt x="11821" y="703064"/>
                  </a:lnTo>
                  <a:lnTo>
                    <a:pt x="20825" y="657453"/>
                  </a:lnTo>
                  <a:lnTo>
                    <a:pt x="32242" y="612756"/>
                  </a:lnTo>
                  <a:lnTo>
                    <a:pt x="46000" y="569045"/>
                  </a:lnTo>
                  <a:lnTo>
                    <a:pt x="62029" y="526393"/>
                  </a:lnTo>
                  <a:lnTo>
                    <a:pt x="80257" y="484869"/>
                  </a:lnTo>
                  <a:lnTo>
                    <a:pt x="100613" y="444546"/>
                  </a:lnTo>
                  <a:lnTo>
                    <a:pt x="123024" y="405494"/>
                  </a:lnTo>
                  <a:lnTo>
                    <a:pt x="147421" y="367786"/>
                  </a:lnTo>
                  <a:lnTo>
                    <a:pt x="173731" y="331491"/>
                  </a:lnTo>
                  <a:lnTo>
                    <a:pt x="201884" y="296683"/>
                  </a:lnTo>
                  <a:lnTo>
                    <a:pt x="231808" y="263431"/>
                  </a:lnTo>
                  <a:lnTo>
                    <a:pt x="263431" y="231808"/>
                  </a:lnTo>
                  <a:lnTo>
                    <a:pt x="296683" y="201884"/>
                  </a:lnTo>
                  <a:lnTo>
                    <a:pt x="331491" y="173731"/>
                  </a:lnTo>
                  <a:lnTo>
                    <a:pt x="367786" y="147421"/>
                  </a:lnTo>
                  <a:lnTo>
                    <a:pt x="405494" y="123024"/>
                  </a:lnTo>
                  <a:lnTo>
                    <a:pt x="444546" y="100613"/>
                  </a:lnTo>
                  <a:lnTo>
                    <a:pt x="484869" y="80257"/>
                  </a:lnTo>
                  <a:lnTo>
                    <a:pt x="526393" y="62029"/>
                  </a:lnTo>
                  <a:lnTo>
                    <a:pt x="569045" y="46000"/>
                  </a:lnTo>
                  <a:lnTo>
                    <a:pt x="612756" y="32242"/>
                  </a:lnTo>
                  <a:lnTo>
                    <a:pt x="657453" y="20825"/>
                  </a:lnTo>
                  <a:lnTo>
                    <a:pt x="703064" y="11821"/>
                  </a:lnTo>
                  <a:lnTo>
                    <a:pt x="749520" y="5301"/>
                  </a:lnTo>
                  <a:lnTo>
                    <a:pt x="796748" y="1337"/>
                  </a:lnTo>
                  <a:lnTo>
                    <a:pt x="844676" y="0"/>
                  </a:lnTo>
                  <a:lnTo>
                    <a:pt x="1738503" y="0"/>
                  </a:lnTo>
                  <a:lnTo>
                    <a:pt x="1786431" y="1337"/>
                  </a:lnTo>
                  <a:lnTo>
                    <a:pt x="1833659" y="5301"/>
                  </a:lnTo>
                  <a:lnTo>
                    <a:pt x="1880115" y="11821"/>
                  </a:lnTo>
                  <a:lnTo>
                    <a:pt x="1925726" y="20825"/>
                  </a:lnTo>
                  <a:lnTo>
                    <a:pt x="1970423" y="32242"/>
                  </a:lnTo>
                  <a:lnTo>
                    <a:pt x="2014134" y="46000"/>
                  </a:lnTo>
                  <a:lnTo>
                    <a:pt x="2056786" y="62029"/>
                  </a:lnTo>
                  <a:lnTo>
                    <a:pt x="2098310" y="80257"/>
                  </a:lnTo>
                  <a:lnTo>
                    <a:pt x="2138633" y="100613"/>
                  </a:lnTo>
                  <a:lnTo>
                    <a:pt x="2177685" y="123024"/>
                  </a:lnTo>
                  <a:lnTo>
                    <a:pt x="2215393" y="147421"/>
                  </a:lnTo>
                  <a:lnTo>
                    <a:pt x="2251688" y="173731"/>
                  </a:lnTo>
                  <a:lnTo>
                    <a:pt x="2286496" y="201884"/>
                  </a:lnTo>
                  <a:lnTo>
                    <a:pt x="2319748" y="231808"/>
                  </a:lnTo>
                  <a:lnTo>
                    <a:pt x="2351371" y="263431"/>
                  </a:lnTo>
                  <a:lnTo>
                    <a:pt x="2381295" y="296683"/>
                  </a:lnTo>
                  <a:lnTo>
                    <a:pt x="2409448" y="331491"/>
                  </a:lnTo>
                  <a:lnTo>
                    <a:pt x="2435758" y="367786"/>
                  </a:lnTo>
                  <a:lnTo>
                    <a:pt x="2460155" y="405494"/>
                  </a:lnTo>
                  <a:lnTo>
                    <a:pt x="2482566" y="444546"/>
                  </a:lnTo>
                  <a:lnTo>
                    <a:pt x="2502922" y="484869"/>
                  </a:lnTo>
                  <a:lnTo>
                    <a:pt x="2521150" y="526393"/>
                  </a:lnTo>
                  <a:lnTo>
                    <a:pt x="2537179" y="569045"/>
                  </a:lnTo>
                  <a:lnTo>
                    <a:pt x="2550937" y="612756"/>
                  </a:lnTo>
                  <a:lnTo>
                    <a:pt x="2562354" y="657453"/>
                  </a:lnTo>
                  <a:lnTo>
                    <a:pt x="2571358" y="703064"/>
                  </a:lnTo>
                  <a:lnTo>
                    <a:pt x="2577878" y="749520"/>
                  </a:lnTo>
                  <a:lnTo>
                    <a:pt x="2581842" y="796748"/>
                  </a:lnTo>
                  <a:lnTo>
                    <a:pt x="2583180" y="844677"/>
                  </a:lnTo>
                  <a:lnTo>
                    <a:pt x="2583180" y="3727323"/>
                  </a:lnTo>
                  <a:lnTo>
                    <a:pt x="2581842" y="3775254"/>
                  </a:lnTo>
                  <a:lnTo>
                    <a:pt x="2577878" y="3822484"/>
                  </a:lnTo>
                  <a:lnTo>
                    <a:pt x="2571358" y="3868941"/>
                  </a:lnTo>
                  <a:lnTo>
                    <a:pt x="2562354" y="3914554"/>
                  </a:lnTo>
                  <a:lnTo>
                    <a:pt x="2550937" y="3959252"/>
                  </a:lnTo>
                  <a:lnTo>
                    <a:pt x="2537179" y="4002963"/>
                  </a:lnTo>
                  <a:lnTo>
                    <a:pt x="2521150" y="4045617"/>
                  </a:lnTo>
                  <a:lnTo>
                    <a:pt x="2502922" y="4087141"/>
                  </a:lnTo>
                  <a:lnTo>
                    <a:pt x="2482566" y="4127464"/>
                  </a:lnTo>
                  <a:lnTo>
                    <a:pt x="2460155" y="4166516"/>
                  </a:lnTo>
                  <a:lnTo>
                    <a:pt x="2435758" y="4204225"/>
                  </a:lnTo>
                  <a:lnTo>
                    <a:pt x="2409448" y="4240519"/>
                  </a:lnTo>
                  <a:lnTo>
                    <a:pt x="2381295" y="4275327"/>
                  </a:lnTo>
                  <a:lnTo>
                    <a:pt x="2351371" y="4308578"/>
                  </a:lnTo>
                  <a:lnTo>
                    <a:pt x="2319748" y="4340200"/>
                  </a:lnTo>
                  <a:lnTo>
                    <a:pt x="2286496" y="4370123"/>
                  </a:lnTo>
                  <a:lnTo>
                    <a:pt x="2251688" y="4398275"/>
                  </a:lnTo>
                  <a:lnTo>
                    <a:pt x="2215393" y="4424585"/>
                  </a:lnTo>
                  <a:lnTo>
                    <a:pt x="2177685" y="4448981"/>
                  </a:lnTo>
                  <a:lnTo>
                    <a:pt x="2138633" y="4471392"/>
                  </a:lnTo>
                  <a:lnTo>
                    <a:pt x="2098310" y="4491746"/>
                  </a:lnTo>
                  <a:lnTo>
                    <a:pt x="2056786" y="4509973"/>
                  </a:lnTo>
                  <a:lnTo>
                    <a:pt x="2014134" y="4526001"/>
                  </a:lnTo>
                  <a:lnTo>
                    <a:pt x="1970423" y="4539759"/>
                  </a:lnTo>
                  <a:lnTo>
                    <a:pt x="1925726" y="4551176"/>
                  </a:lnTo>
                  <a:lnTo>
                    <a:pt x="1880115" y="4560179"/>
                  </a:lnTo>
                  <a:lnTo>
                    <a:pt x="1833659" y="4566698"/>
                  </a:lnTo>
                  <a:lnTo>
                    <a:pt x="1786431" y="4570662"/>
                  </a:lnTo>
                  <a:lnTo>
                    <a:pt x="1738503" y="4572000"/>
                  </a:lnTo>
                  <a:lnTo>
                    <a:pt x="844676" y="4572000"/>
                  </a:lnTo>
                  <a:lnTo>
                    <a:pt x="796748" y="4570662"/>
                  </a:lnTo>
                  <a:lnTo>
                    <a:pt x="749520" y="4566698"/>
                  </a:lnTo>
                  <a:lnTo>
                    <a:pt x="703064" y="4560179"/>
                  </a:lnTo>
                  <a:lnTo>
                    <a:pt x="657453" y="4551176"/>
                  </a:lnTo>
                  <a:lnTo>
                    <a:pt x="612756" y="4539759"/>
                  </a:lnTo>
                  <a:lnTo>
                    <a:pt x="569045" y="4526001"/>
                  </a:lnTo>
                  <a:lnTo>
                    <a:pt x="526393" y="4509973"/>
                  </a:lnTo>
                  <a:lnTo>
                    <a:pt x="484869" y="4491746"/>
                  </a:lnTo>
                  <a:lnTo>
                    <a:pt x="444546" y="4471392"/>
                  </a:lnTo>
                  <a:lnTo>
                    <a:pt x="405494" y="4448981"/>
                  </a:lnTo>
                  <a:lnTo>
                    <a:pt x="367786" y="4424585"/>
                  </a:lnTo>
                  <a:lnTo>
                    <a:pt x="331491" y="4398275"/>
                  </a:lnTo>
                  <a:lnTo>
                    <a:pt x="296683" y="4370123"/>
                  </a:lnTo>
                  <a:lnTo>
                    <a:pt x="263431" y="4340200"/>
                  </a:lnTo>
                  <a:lnTo>
                    <a:pt x="231808" y="4308578"/>
                  </a:lnTo>
                  <a:lnTo>
                    <a:pt x="201884" y="4275327"/>
                  </a:lnTo>
                  <a:lnTo>
                    <a:pt x="173731" y="4240519"/>
                  </a:lnTo>
                  <a:lnTo>
                    <a:pt x="147421" y="4204225"/>
                  </a:lnTo>
                  <a:lnTo>
                    <a:pt x="123024" y="4166516"/>
                  </a:lnTo>
                  <a:lnTo>
                    <a:pt x="100613" y="4127464"/>
                  </a:lnTo>
                  <a:lnTo>
                    <a:pt x="80257" y="4087141"/>
                  </a:lnTo>
                  <a:lnTo>
                    <a:pt x="62029" y="4045617"/>
                  </a:lnTo>
                  <a:lnTo>
                    <a:pt x="46000" y="4002963"/>
                  </a:lnTo>
                  <a:lnTo>
                    <a:pt x="32242" y="3959252"/>
                  </a:lnTo>
                  <a:lnTo>
                    <a:pt x="20825" y="3914554"/>
                  </a:lnTo>
                  <a:lnTo>
                    <a:pt x="11821" y="3868941"/>
                  </a:lnTo>
                  <a:lnTo>
                    <a:pt x="5301" y="3822484"/>
                  </a:lnTo>
                  <a:lnTo>
                    <a:pt x="1337" y="3775254"/>
                  </a:lnTo>
                  <a:lnTo>
                    <a:pt x="0" y="3727323"/>
                  </a:lnTo>
                  <a:lnTo>
                    <a:pt x="0" y="84467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77467" y="1635264"/>
            <a:ext cx="2985135" cy="5069840"/>
            <a:chOff x="1077467" y="1635264"/>
            <a:chExt cx="2985135" cy="506984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467" y="1635264"/>
              <a:ext cx="2984754" cy="506958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62633" y="1820418"/>
              <a:ext cx="2487295" cy="4572000"/>
            </a:xfrm>
            <a:custGeom>
              <a:avLst/>
              <a:gdLst/>
              <a:ahLst/>
              <a:cxnLst/>
              <a:rect l="l" t="t" r="r" b="b"/>
              <a:pathLst>
                <a:path w="2487295" h="4572000">
                  <a:moveTo>
                    <a:pt x="1649222" y="0"/>
                  </a:moveTo>
                  <a:lnTo>
                    <a:pt x="837946" y="0"/>
                  </a:lnTo>
                  <a:lnTo>
                    <a:pt x="790395" y="1326"/>
                  </a:lnTo>
                  <a:lnTo>
                    <a:pt x="743541" y="5258"/>
                  </a:lnTo>
                  <a:lnTo>
                    <a:pt x="697453" y="11726"/>
                  </a:lnTo>
                  <a:lnTo>
                    <a:pt x="652203" y="20657"/>
                  </a:lnTo>
                  <a:lnTo>
                    <a:pt x="607861" y="31982"/>
                  </a:lnTo>
                  <a:lnTo>
                    <a:pt x="564498" y="45630"/>
                  </a:lnTo>
                  <a:lnTo>
                    <a:pt x="522184" y="61530"/>
                  </a:lnTo>
                  <a:lnTo>
                    <a:pt x="480991" y="79612"/>
                  </a:lnTo>
                  <a:lnTo>
                    <a:pt x="440988" y="99804"/>
                  </a:lnTo>
                  <a:lnTo>
                    <a:pt x="402248" y="122036"/>
                  </a:lnTo>
                  <a:lnTo>
                    <a:pt x="364840" y="146237"/>
                  </a:lnTo>
                  <a:lnTo>
                    <a:pt x="328835" y="172337"/>
                  </a:lnTo>
                  <a:lnTo>
                    <a:pt x="294304" y="200264"/>
                  </a:lnTo>
                  <a:lnTo>
                    <a:pt x="261319" y="229948"/>
                  </a:lnTo>
                  <a:lnTo>
                    <a:pt x="229948" y="261319"/>
                  </a:lnTo>
                  <a:lnTo>
                    <a:pt x="200264" y="294304"/>
                  </a:lnTo>
                  <a:lnTo>
                    <a:pt x="172337" y="328835"/>
                  </a:lnTo>
                  <a:lnTo>
                    <a:pt x="146237" y="364840"/>
                  </a:lnTo>
                  <a:lnTo>
                    <a:pt x="122036" y="402248"/>
                  </a:lnTo>
                  <a:lnTo>
                    <a:pt x="99804" y="440988"/>
                  </a:lnTo>
                  <a:lnTo>
                    <a:pt x="79612" y="480991"/>
                  </a:lnTo>
                  <a:lnTo>
                    <a:pt x="61530" y="522184"/>
                  </a:lnTo>
                  <a:lnTo>
                    <a:pt x="45630" y="564498"/>
                  </a:lnTo>
                  <a:lnTo>
                    <a:pt x="31982" y="607861"/>
                  </a:lnTo>
                  <a:lnTo>
                    <a:pt x="20657" y="652203"/>
                  </a:lnTo>
                  <a:lnTo>
                    <a:pt x="11726" y="697453"/>
                  </a:lnTo>
                  <a:lnTo>
                    <a:pt x="5258" y="743541"/>
                  </a:lnTo>
                  <a:lnTo>
                    <a:pt x="1326" y="790395"/>
                  </a:lnTo>
                  <a:lnTo>
                    <a:pt x="0" y="837946"/>
                  </a:lnTo>
                  <a:lnTo>
                    <a:pt x="0" y="3734054"/>
                  </a:lnTo>
                  <a:lnTo>
                    <a:pt x="1326" y="3781605"/>
                  </a:lnTo>
                  <a:lnTo>
                    <a:pt x="5258" y="3828460"/>
                  </a:lnTo>
                  <a:lnTo>
                    <a:pt x="11726" y="3874549"/>
                  </a:lnTo>
                  <a:lnTo>
                    <a:pt x="20657" y="3919800"/>
                  </a:lnTo>
                  <a:lnTo>
                    <a:pt x="31982" y="3964143"/>
                  </a:lnTo>
                  <a:lnTo>
                    <a:pt x="45630" y="4007506"/>
                  </a:lnTo>
                  <a:lnTo>
                    <a:pt x="61530" y="4049820"/>
                  </a:lnTo>
                  <a:lnTo>
                    <a:pt x="79612" y="4091014"/>
                  </a:lnTo>
                  <a:lnTo>
                    <a:pt x="99804" y="4131016"/>
                  </a:lnTo>
                  <a:lnTo>
                    <a:pt x="122036" y="4169757"/>
                  </a:lnTo>
                  <a:lnTo>
                    <a:pt x="146237" y="4207165"/>
                  </a:lnTo>
                  <a:lnTo>
                    <a:pt x="172337" y="4243169"/>
                  </a:lnTo>
                  <a:lnTo>
                    <a:pt x="200264" y="4277700"/>
                  </a:lnTo>
                  <a:lnTo>
                    <a:pt x="229948" y="4310685"/>
                  </a:lnTo>
                  <a:lnTo>
                    <a:pt x="261319" y="4342055"/>
                  </a:lnTo>
                  <a:lnTo>
                    <a:pt x="294304" y="4371739"/>
                  </a:lnTo>
                  <a:lnTo>
                    <a:pt x="328835" y="4399666"/>
                  </a:lnTo>
                  <a:lnTo>
                    <a:pt x="364840" y="4425765"/>
                  </a:lnTo>
                  <a:lnTo>
                    <a:pt x="402248" y="4449966"/>
                  </a:lnTo>
                  <a:lnTo>
                    <a:pt x="440988" y="4472198"/>
                  </a:lnTo>
                  <a:lnTo>
                    <a:pt x="480991" y="4492389"/>
                  </a:lnTo>
                  <a:lnTo>
                    <a:pt x="522184" y="4510470"/>
                  </a:lnTo>
                  <a:lnTo>
                    <a:pt x="564498" y="4526370"/>
                  </a:lnTo>
                  <a:lnTo>
                    <a:pt x="607861" y="4540018"/>
                  </a:lnTo>
                  <a:lnTo>
                    <a:pt x="652203" y="4551343"/>
                  </a:lnTo>
                  <a:lnTo>
                    <a:pt x="697453" y="4560274"/>
                  </a:lnTo>
                  <a:lnTo>
                    <a:pt x="743541" y="4566741"/>
                  </a:lnTo>
                  <a:lnTo>
                    <a:pt x="790395" y="4570673"/>
                  </a:lnTo>
                  <a:lnTo>
                    <a:pt x="837946" y="4572000"/>
                  </a:lnTo>
                  <a:lnTo>
                    <a:pt x="1649222" y="4572000"/>
                  </a:lnTo>
                  <a:lnTo>
                    <a:pt x="1696772" y="4570673"/>
                  </a:lnTo>
                  <a:lnTo>
                    <a:pt x="1743626" y="4566741"/>
                  </a:lnTo>
                  <a:lnTo>
                    <a:pt x="1789714" y="4560274"/>
                  </a:lnTo>
                  <a:lnTo>
                    <a:pt x="1834964" y="4551343"/>
                  </a:lnTo>
                  <a:lnTo>
                    <a:pt x="1879306" y="4540018"/>
                  </a:lnTo>
                  <a:lnTo>
                    <a:pt x="1922669" y="4526370"/>
                  </a:lnTo>
                  <a:lnTo>
                    <a:pt x="1964983" y="4510470"/>
                  </a:lnTo>
                  <a:lnTo>
                    <a:pt x="2006176" y="4492389"/>
                  </a:lnTo>
                  <a:lnTo>
                    <a:pt x="2046179" y="4472198"/>
                  </a:lnTo>
                  <a:lnTo>
                    <a:pt x="2084919" y="4449966"/>
                  </a:lnTo>
                  <a:lnTo>
                    <a:pt x="2122327" y="4425765"/>
                  </a:lnTo>
                  <a:lnTo>
                    <a:pt x="2158332" y="4399666"/>
                  </a:lnTo>
                  <a:lnTo>
                    <a:pt x="2192863" y="4371739"/>
                  </a:lnTo>
                  <a:lnTo>
                    <a:pt x="2225848" y="4342055"/>
                  </a:lnTo>
                  <a:lnTo>
                    <a:pt x="2257219" y="4310685"/>
                  </a:lnTo>
                  <a:lnTo>
                    <a:pt x="2286903" y="4277700"/>
                  </a:lnTo>
                  <a:lnTo>
                    <a:pt x="2314830" y="4243169"/>
                  </a:lnTo>
                  <a:lnTo>
                    <a:pt x="2340930" y="4207165"/>
                  </a:lnTo>
                  <a:lnTo>
                    <a:pt x="2365131" y="4169757"/>
                  </a:lnTo>
                  <a:lnTo>
                    <a:pt x="2387363" y="4131016"/>
                  </a:lnTo>
                  <a:lnTo>
                    <a:pt x="2407555" y="4091014"/>
                  </a:lnTo>
                  <a:lnTo>
                    <a:pt x="2425637" y="4049820"/>
                  </a:lnTo>
                  <a:lnTo>
                    <a:pt x="2441537" y="4007506"/>
                  </a:lnTo>
                  <a:lnTo>
                    <a:pt x="2455185" y="3964143"/>
                  </a:lnTo>
                  <a:lnTo>
                    <a:pt x="2466510" y="3919800"/>
                  </a:lnTo>
                  <a:lnTo>
                    <a:pt x="2475441" y="3874549"/>
                  </a:lnTo>
                  <a:lnTo>
                    <a:pt x="2481909" y="3828460"/>
                  </a:lnTo>
                  <a:lnTo>
                    <a:pt x="2485841" y="3781605"/>
                  </a:lnTo>
                  <a:lnTo>
                    <a:pt x="2487167" y="3734054"/>
                  </a:lnTo>
                  <a:lnTo>
                    <a:pt x="2487167" y="837946"/>
                  </a:lnTo>
                  <a:lnTo>
                    <a:pt x="2485841" y="790395"/>
                  </a:lnTo>
                  <a:lnTo>
                    <a:pt x="2481909" y="743541"/>
                  </a:lnTo>
                  <a:lnTo>
                    <a:pt x="2475441" y="697453"/>
                  </a:lnTo>
                  <a:lnTo>
                    <a:pt x="2466510" y="652203"/>
                  </a:lnTo>
                  <a:lnTo>
                    <a:pt x="2455185" y="607861"/>
                  </a:lnTo>
                  <a:lnTo>
                    <a:pt x="2441537" y="564498"/>
                  </a:lnTo>
                  <a:lnTo>
                    <a:pt x="2425637" y="522184"/>
                  </a:lnTo>
                  <a:lnTo>
                    <a:pt x="2407555" y="480991"/>
                  </a:lnTo>
                  <a:lnTo>
                    <a:pt x="2387363" y="440988"/>
                  </a:lnTo>
                  <a:lnTo>
                    <a:pt x="2365131" y="402248"/>
                  </a:lnTo>
                  <a:lnTo>
                    <a:pt x="2340930" y="364840"/>
                  </a:lnTo>
                  <a:lnTo>
                    <a:pt x="2314830" y="328835"/>
                  </a:lnTo>
                  <a:lnTo>
                    <a:pt x="2286903" y="294304"/>
                  </a:lnTo>
                  <a:lnTo>
                    <a:pt x="2257219" y="261319"/>
                  </a:lnTo>
                  <a:lnTo>
                    <a:pt x="2225848" y="229948"/>
                  </a:lnTo>
                  <a:lnTo>
                    <a:pt x="2192863" y="200264"/>
                  </a:lnTo>
                  <a:lnTo>
                    <a:pt x="2158332" y="172337"/>
                  </a:lnTo>
                  <a:lnTo>
                    <a:pt x="2122327" y="146237"/>
                  </a:lnTo>
                  <a:lnTo>
                    <a:pt x="2084919" y="122036"/>
                  </a:lnTo>
                  <a:lnTo>
                    <a:pt x="2046179" y="99804"/>
                  </a:lnTo>
                  <a:lnTo>
                    <a:pt x="2006176" y="79612"/>
                  </a:lnTo>
                  <a:lnTo>
                    <a:pt x="1964983" y="61530"/>
                  </a:lnTo>
                  <a:lnTo>
                    <a:pt x="1922669" y="45630"/>
                  </a:lnTo>
                  <a:lnTo>
                    <a:pt x="1879306" y="31982"/>
                  </a:lnTo>
                  <a:lnTo>
                    <a:pt x="1834964" y="20657"/>
                  </a:lnTo>
                  <a:lnTo>
                    <a:pt x="1789714" y="11726"/>
                  </a:lnTo>
                  <a:lnTo>
                    <a:pt x="1743626" y="5258"/>
                  </a:lnTo>
                  <a:lnTo>
                    <a:pt x="1696772" y="1326"/>
                  </a:lnTo>
                  <a:lnTo>
                    <a:pt x="1649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ru-RU" dirty="0"/>
            </a:p>
            <a:p>
              <a:endParaRPr lang="ru-RU" dirty="0"/>
            </a:p>
            <a:p>
              <a:pPr algn="ctr"/>
              <a:r>
                <a:rPr lang="ru-RU" dirty="0"/>
                <a:t>        </a:t>
              </a:r>
              <a:r>
                <a:rPr lang="ru-RU" sz="28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АКТУАЛЬНОСТЬ</a:t>
              </a:r>
              <a:endParaRPr sz="28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262633" y="1820418"/>
              <a:ext cx="2487295" cy="4572000"/>
            </a:xfrm>
            <a:custGeom>
              <a:avLst/>
              <a:gdLst/>
              <a:ahLst/>
              <a:cxnLst/>
              <a:rect l="l" t="t" r="r" b="b"/>
              <a:pathLst>
                <a:path w="2487295" h="4572000">
                  <a:moveTo>
                    <a:pt x="0" y="837946"/>
                  </a:moveTo>
                  <a:lnTo>
                    <a:pt x="1326" y="790395"/>
                  </a:lnTo>
                  <a:lnTo>
                    <a:pt x="5258" y="743541"/>
                  </a:lnTo>
                  <a:lnTo>
                    <a:pt x="11726" y="697453"/>
                  </a:lnTo>
                  <a:lnTo>
                    <a:pt x="20657" y="652203"/>
                  </a:lnTo>
                  <a:lnTo>
                    <a:pt x="31982" y="607861"/>
                  </a:lnTo>
                  <a:lnTo>
                    <a:pt x="45630" y="564498"/>
                  </a:lnTo>
                  <a:lnTo>
                    <a:pt x="61530" y="522184"/>
                  </a:lnTo>
                  <a:lnTo>
                    <a:pt x="79612" y="480991"/>
                  </a:lnTo>
                  <a:lnTo>
                    <a:pt x="99804" y="440988"/>
                  </a:lnTo>
                  <a:lnTo>
                    <a:pt x="122036" y="402248"/>
                  </a:lnTo>
                  <a:lnTo>
                    <a:pt x="146237" y="364840"/>
                  </a:lnTo>
                  <a:lnTo>
                    <a:pt x="172337" y="328835"/>
                  </a:lnTo>
                  <a:lnTo>
                    <a:pt x="200264" y="294304"/>
                  </a:lnTo>
                  <a:lnTo>
                    <a:pt x="229948" y="261319"/>
                  </a:lnTo>
                  <a:lnTo>
                    <a:pt x="261319" y="229948"/>
                  </a:lnTo>
                  <a:lnTo>
                    <a:pt x="294304" y="200264"/>
                  </a:lnTo>
                  <a:lnTo>
                    <a:pt x="328835" y="172337"/>
                  </a:lnTo>
                  <a:lnTo>
                    <a:pt x="364840" y="146237"/>
                  </a:lnTo>
                  <a:lnTo>
                    <a:pt x="402248" y="122036"/>
                  </a:lnTo>
                  <a:lnTo>
                    <a:pt x="440988" y="99804"/>
                  </a:lnTo>
                  <a:lnTo>
                    <a:pt x="480991" y="79612"/>
                  </a:lnTo>
                  <a:lnTo>
                    <a:pt x="522184" y="61530"/>
                  </a:lnTo>
                  <a:lnTo>
                    <a:pt x="564498" y="45630"/>
                  </a:lnTo>
                  <a:lnTo>
                    <a:pt x="607861" y="31982"/>
                  </a:lnTo>
                  <a:lnTo>
                    <a:pt x="652203" y="20657"/>
                  </a:lnTo>
                  <a:lnTo>
                    <a:pt x="697453" y="11726"/>
                  </a:lnTo>
                  <a:lnTo>
                    <a:pt x="743541" y="5258"/>
                  </a:lnTo>
                  <a:lnTo>
                    <a:pt x="790395" y="1326"/>
                  </a:lnTo>
                  <a:lnTo>
                    <a:pt x="837946" y="0"/>
                  </a:lnTo>
                  <a:lnTo>
                    <a:pt x="1649222" y="0"/>
                  </a:lnTo>
                  <a:lnTo>
                    <a:pt x="1696772" y="1326"/>
                  </a:lnTo>
                  <a:lnTo>
                    <a:pt x="1743626" y="5258"/>
                  </a:lnTo>
                  <a:lnTo>
                    <a:pt x="1789714" y="11726"/>
                  </a:lnTo>
                  <a:lnTo>
                    <a:pt x="1834964" y="20657"/>
                  </a:lnTo>
                  <a:lnTo>
                    <a:pt x="1879306" y="31982"/>
                  </a:lnTo>
                  <a:lnTo>
                    <a:pt x="1922669" y="45630"/>
                  </a:lnTo>
                  <a:lnTo>
                    <a:pt x="1964983" y="61530"/>
                  </a:lnTo>
                  <a:lnTo>
                    <a:pt x="2006176" y="79612"/>
                  </a:lnTo>
                  <a:lnTo>
                    <a:pt x="2046179" y="99804"/>
                  </a:lnTo>
                  <a:lnTo>
                    <a:pt x="2084919" y="122036"/>
                  </a:lnTo>
                  <a:lnTo>
                    <a:pt x="2122327" y="146237"/>
                  </a:lnTo>
                  <a:lnTo>
                    <a:pt x="2158332" y="172337"/>
                  </a:lnTo>
                  <a:lnTo>
                    <a:pt x="2192863" y="200264"/>
                  </a:lnTo>
                  <a:lnTo>
                    <a:pt x="2225848" y="229948"/>
                  </a:lnTo>
                  <a:lnTo>
                    <a:pt x="2257219" y="261319"/>
                  </a:lnTo>
                  <a:lnTo>
                    <a:pt x="2286903" y="294304"/>
                  </a:lnTo>
                  <a:lnTo>
                    <a:pt x="2314830" y="328835"/>
                  </a:lnTo>
                  <a:lnTo>
                    <a:pt x="2340930" y="364840"/>
                  </a:lnTo>
                  <a:lnTo>
                    <a:pt x="2365131" y="402248"/>
                  </a:lnTo>
                  <a:lnTo>
                    <a:pt x="2387363" y="440988"/>
                  </a:lnTo>
                  <a:lnTo>
                    <a:pt x="2407555" y="480991"/>
                  </a:lnTo>
                  <a:lnTo>
                    <a:pt x="2425637" y="522184"/>
                  </a:lnTo>
                  <a:lnTo>
                    <a:pt x="2441537" y="564498"/>
                  </a:lnTo>
                  <a:lnTo>
                    <a:pt x="2455185" y="607861"/>
                  </a:lnTo>
                  <a:lnTo>
                    <a:pt x="2466510" y="652203"/>
                  </a:lnTo>
                  <a:lnTo>
                    <a:pt x="2475441" y="697453"/>
                  </a:lnTo>
                  <a:lnTo>
                    <a:pt x="2481909" y="743541"/>
                  </a:lnTo>
                  <a:lnTo>
                    <a:pt x="2485841" y="790395"/>
                  </a:lnTo>
                  <a:lnTo>
                    <a:pt x="2487167" y="837946"/>
                  </a:lnTo>
                  <a:lnTo>
                    <a:pt x="2487167" y="3734054"/>
                  </a:lnTo>
                  <a:lnTo>
                    <a:pt x="2485841" y="3781605"/>
                  </a:lnTo>
                  <a:lnTo>
                    <a:pt x="2481909" y="3828460"/>
                  </a:lnTo>
                  <a:lnTo>
                    <a:pt x="2475441" y="3874549"/>
                  </a:lnTo>
                  <a:lnTo>
                    <a:pt x="2466510" y="3919800"/>
                  </a:lnTo>
                  <a:lnTo>
                    <a:pt x="2455185" y="3964143"/>
                  </a:lnTo>
                  <a:lnTo>
                    <a:pt x="2441537" y="4007506"/>
                  </a:lnTo>
                  <a:lnTo>
                    <a:pt x="2425637" y="4049820"/>
                  </a:lnTo>
                  <a:lnTo>
                    <a:pt x="2407555" y="4091014"/>
                  </a:lnTo>
                  <a:lnTo>
                    <a:pt x="2387363" y="4131016"/>
                  </a:lnTo>
                  <a:lnTo>
                    <a:pt x="2365131" y="4169757"/>
                  </a:lnTo>
                  <a:lnTo>
                    <a:pt x="2340930" y="4207165"/>
                  </a:lnTo>
                  <a:lnTo>
                    <a:pt x="2314830" y="4243169"/>
                  </a:lnTo>
                  <a:lnTo>
                    <a:pt x="2286903" y="4277700"/>
                  </a:lnTo>
                  <a:lnTo>
                    <a:pt x="2257219" y="4310685"/>
                  </a:lnTo>
                  <a:lnTo>
                    <a:pt x="2225848" y="4342055"/>
                  </a:lnTo>
                  <a:lnTo>
                    <a:pt x="2192863" y="4371739"/>
                  </a:lnTo>
                  <a:lnTo>
                    <a:pt x="2158332" y="4399666"/>
                  </a:lnTo>
                  <a:lnTo>
                    <a:pt x="2122327" y="4425765"/>
                  </a:lnTo>
                  <a:lnTo>
                    <a:pt x="2084919" y="4449966"/>
                  </a:lnTo>
                  <a:lnTo>
                    <a:pt x="2046179" y="4472198"/>
                  </a:lnTo>
                  <a:lnTo>
                    <a:pt x="2006176" y="4492389"/>
                  </a:lnTo>
                  <a:lnTo>
                    <a:pt x="1964983" y="4510470"/>
                  </a:lnTo>
                  <a:lnTo>
                    <a:pt x="1922669" y="4526370"/>
                  </a:lnTo>
                  <a:lnTo>
                    <a:pt x="1879306" y="4540018"/>
                  </a:lnTo>
                  <a:lnTo>
                    <a:pt x="1834964" y="4551343"/>
                  </a:lnTo>
                  <a:lnTo>
                    <a:pt x="1789714" y="4560274"/>
                  </a:lnTo>
                  <a:lnTo>
                    <a:pt x="1743626" y="4566741"/>
                  </a:lnTo>
                  <a:lnTo>
                    <a:pt x="1696772" y="4570673"/>
                  </a:lnTo>
                  <a:lnTo>
                    <a:pt x="1649222" y="4572000"/>
                  </a:lnTo>
                  <a:lnTo>
                    <a:pt x="837946" y="4572000"/>
                  </a:lnTo>
                  <a:lnTo>
                    <a:pt x="790395" y="4570673"/>
                  </a:lnTo>
                  <a:lnTo>
                    <a:pt x="743541" y="4566741"/>
                  </a:lnTo>
                  <a:lnTo>
                    <a:pt x="697453" y="4560274"/>
                  </a:lnTo>
                  <a:lnTo>
                    <a:pt x="652203" y="4551343"/>
                  </a:lnTo>
                  <a:lnTo>
                    <a:pt x="607861" y="4540018"/>
                  </a:lnTo>
                  <a:lnTo>
                    <a:pt x="564498" y="4526370"/>
                  </a:lnTo>
                  <a:lnTo>
                    <a:pt x="522184" y="4510470"/>
                  </a:lnTo>
                  <a:lnTo>
                    <a:pt x="480991" y="4492389"/>
                  </a:lnTo>
                  <a:lnTo>
                    <a:pt x="440988" y="4472198"/>
                  </a:lnTo>
                  <a:lnTo>
                    <a:pt x="402248" y="4449966"/>
                  </a:lnTo>
                  <a:lnTo>
                    <a:pt x="364840" y="4425765"/>
                  </a:lnTo>
                  <a:lnTo>
                    <a:pt x="328835" y="4399666"/>
                  </a:lnTo>
                  <a:lnTo>
                    <a:pt x="294304" y="4371739"/>
                  </a:lnTo>
                  <a:lnTo>
                    <a:pt x="261319" y="4342055"/>
                  </a:lnTo>
                  <a:lnTo>
                    <a:pt x="229948" y="4310685"/>
                  </a:lnTo>
                  <a:lnTo>
                    <a:pt x="200264" y="4277700"/>
                  </a:lnTo>
                  <a:lnTo>
                    <a:pt x="172337" y="4243169"/>
                  </a:lnTo>
                  <a:lnTo>
                    <a:pt x="146237" y="4207165"/>
                  </a:lnTo>
                  <a:lnTo>
                    <a:pt x="122036" y="4169757"/>
                  </a:lnTo>
                  <a:lnTo>
                    <a:pt x="99804" y="4131016"/>
                  </a:lnTo>
                  <a:lnTo>
                    <a:pt x="79612" y="4091014"/>
                  </a:lnTo>
                  <a:lnTo>
                    <a:pt x="61530" y="4049820"/>
                  </a:lnTo>
                  <a:lnTo>
                    <a:pt x="45630" y="4007506"/>
                  </a:lnTo>
                  <a:lnTo>
                    <a:pt x="31982" y="3964143"/>
                  </a:lnTo>
                  <a:lnTo>
                    <a:pt x="20657" y="3919800"/>
                  </a:lnTo>
                  <a:lnTo>
                    <a:pt x="11726" y="3874549"/>
                  </a:lnTo>
                  <a:lnTo>
                    <a:pt x="5258" y="3828460"/>
                  </a:lnTo>
                  <a:lnTo>
                    <a:pt x="1326" y="3781605"/>
                  </a:lnTo>
                  <a:lnTo>
                    <a:pt x="0" y="3734054"/>
                  </a:lnTo>
                  <a:lnTo>
                    <a:pt x="0" y="83794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7463" y="414596"/>
            <a:ext cx="1025870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200" spc="195" dirty="0">
                <a:latin typeface="Arial Black" panose="020B0A04020102020204" pitchFamily="34" charset="0"/>
              </a:rPr>
              <a:t>Концептуальная основа практики </a:t>
            </a:r>
            <a:endParaRPr sz="3200" dirty="0">
              <a:latin typeface="Arial Black" panose="020B0A040201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4400" y="152400"/>
            <a:ext cx="0" cy="1063625"/>
          </a:xfrm>
          <a:custGeom>
            <a:avLst/>
            <a:gdLst/>
            <a:ahLst/>
            <a:cxnLst/>
            <a:rect l="l" t="t" r="r" b="b"/>
            <a:pathLst>
              <a:path h="1063625">
                <a:moveTo>
                  <a:pt x="0" y="0"/>
                </a:moveTo>
                <a:lnTo>
                  <a:pt x="0" y="1063498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217660" y="3944052"/>
            <a:ext cx="275514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1910" algn="ctr">
              <a:lnSpc>
                <a:spcPct val="100000"/>
              </a:lnSpc>
              <a:spcBef>
                <a:spcPts val="100"/>
              </a:spcBef>
            </a:pPr>
            <a:r>
              <a:rPr lang="ru-RU" b="1" spc="125" dirty="0">
                <a:solidFill>
                  <a:srgbClr val="585858"/>
                </a:solidFill>
                <a:cs typeface="Tahoma"/>
              </a:rPr>
              <a:t>Формирование профессиональной компетенции вновь назначенного руководителя  через механизм «реального погружения» в управленческий процесс</a:t>
            </a:r>
            <a:endParaRPr dirty="0"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2632" y="4162425"/>
            <a:ext cx="254736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b="1" spc="100" dirty="0">
                <a:solidFill>
                  <a:srgbClr val="585858"/>
                </a:solidFill>
                <a:cs typeface="Tahoma"/>
              </a:rPr>
              <a:t>«НЕХВАТКА» квалифицированных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b="1" spc="100" dirty="0">
                <a:solidFill>
                  <a:srgbClr val="585858"/>
                </a:solidFill>
                <a:cs typeface="Tahoma"/>
              </a:rPr>
              <a:t>р</a:t>
            </a:r>
            <a:r>
              <a:rPr lang="ru-RU" sz="1800" b="1" spc="100" dirty="0">
                <a:solidFill>
                  <a:srgbClr val="585858"/>
                </a:solidFill>
                <a:cs typeface="Tahoma"/>
              </a:rPr>
              <a:t>уководителей (филиалов)</a:t>
            </a:r>
            <a:endParaRPr sz="1800" dirty="0"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flipH="1">
            <a:off x="4719064" y="4089145"/>
            <a:ext cx="248792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lang="ru-RU" b="1" spc="120" dirty="0">
                <a:solidFill>
                  <a:srgbClr val="585858"/>
                </a:solidFill>
                <a:cs typeface="Tahoma"/>
              </a:rPr>
              <a:t>Преодоление «кадрового голода» за счет ускоренной, но качественной подготовки руководителя на рабочем месте</a:t>
            </a:r>
            <a:endParaRPr dirty="0"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47344" y="3297935"/>
            <a:ext cx="9301480" cy="791210"/>
            <a:chOff x="847344" y="3297935"/>
            <a:chExt cx="9301480" cy="791210"/>
          </a:xfrm>
        </p:grpSpPr>
        <p:sp>
          <p:nvSpPr>
            <p:cNvPr id="27" name="object 27"/>
            <p:cNvSpPr/>
            <p:nvPr/>
          </p:nvSpPr>
          <p:spPr>
            <a:xfrm>
              <a:off x="1140447" y="3620896"/>
              <a:ext cx="8586470" cy="152400"/>
            </a:xfrm>
            <a:custGeom>
              <a:avLst/>
              <a:gdLst/>
              <a:ahLst/>
              <a:cxnLst/>
              <a:rect l="l" t="t" r="r" b="b"/>
              <a:pathLst>
                <a:path w="8586470" h="152400">
                  <a:moveTo>
                    <a:pt x="8433955" y="0"/>
                  </a:moveTo>
                  <a:lnTo>
                    <a:pt x="8433955" y="152400"/>
                  </a:lnTo>
                  <a:lnTo>
                    <a:pt x="8535555" y="101600"/>
                  </a:lnTo>
                  <a:lnTo>
                    <a:pt x="8459355" y="101600"/>
                  </a:lnTo>
                  <a:lnTo>
                    <a:pt x="8459355" y="50800"/>
                  </a:lnTo>
                  <a:lnTo>
                    <a:pt x="8535555" y="50800"/>
                  </a:lnTo>
                  <a:lnTo>
                    <a:pt x="8433955" y="0"/>
                  </a:lnTo>
                  <a:close/>
                </a:path>
                <a:path w="8586470" h="152400">
                  <a:moveTo>
                    <a:pt x="8433955" y="50800"/>
                  </a:moveTo>
                  <a:lnTo>
                    <a:pt x="0" y="50800"/>
                  </a:lnTo>
                  <a:lnTo>
                    <a:pt x="0" y="101600"/>
                  </a:lnTo>
                  <a:lnTo>
                    <a:pt x="8433955" y="101600"/>
                  </a:lnTo>
                  <a:lnTo>
                    <a:pt x="8433955" y="50800"/>
                  </a:lnTo>
                  <a:close/>
                </a:path>
                <a:path w="8586470" h="152400">
                  <a:moveTo>
                    <a:pt x="8535555" y="50800"/>
                  </a:moveTo>
                  <a:lnTo>
                    <a:pt x="8459355" y="50800"/>
                  </a:lnTo>
                  <a:lnTo>
                    <a:pt x="8459355" y="101600"/>
                  </a:lnTo>
                  <a:lnTo>
                    <a:pt x="8535555" y="101600"/>
                  </a:lnTo>
                  <a:lnTo>
                    <a:pt x="8586355" y="76200"/>
                  </a:lnTo>
                  <a:lnTo>
                    <a:pt x="8535555" y="508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19884" y="3297935"/>
              <a:ext cx="8028940" cy="791210"/>
            </a:xfrm>
            <a:custGeom>
              <a:avLst/>
              <a:gdLst/>
              <a:ahLst/>
              <a:cxnLst/>
              <a:rect l="l" t="t" r="r" b="b"/>
              <a:pathLst>
                <a:path w="8028940" h="791210">
                  <a:moveTo>
                    <a:pt x="790956" y="395478"/>
                  </a:moveTo>
                  <a:lnTo>
                    <a:pt x="788289" y="349364"/>
                  </a:lnTo>
                  <a:lnTo>
                    <a:pt x="780503" y="304800"/>
                  </a:lnTo>
                  <a:lnTo>
                    <a:pt x="767892" y="262102"/>
                  </a:lnTo>
                  <a:lnTo>
                    <a:pt x="750760" y="221551"/>
                  </a:lnTo>
                  <a:lnTo>
                    <a:pt x="729386" y="183464"/>
                  </a:lnTo>
                  <a:lnTo>
                    <a:pt x="704075" y="148120"/>
                  </a:lnTo>
                  <a:lnTo>
                    <a:pt x="675132" y="115824"/>
                  </a:lnTo>
                  <a:lnTo>
                    <a:pt x="642835" y="86880"/>
                  </a:lnTo>
                  <a:lnTo>
                    <a:pt x="607491" y="61569"/>
                  </a:lnTo>
                  <a:lnTo>
                    <a:pt x="569404" y="40195"/>
                  </a:lnTo>
                  <a:lnTo>
                    <a:pt x="528853" y="23063"/>
                  </a:lnTo>
                  <a:lnTo>
                    <a:pt x="486156" y="10452"/>
                  </a:lnTo>
                  <a:lnTo>
                    <a:pt x="441591" y="2667"/>
                  </a:lnTo>
                  <a:lnTo>
                    <a:pt x="395478" y="0"/>
                  </a:lnTo>
                  <a:lnTo>
                    <a:pt x="349351" y="2667"/>
                  </a:lnTo>
                  <a:lnTo>
                    <a:pt x="304787" y="10452"/>
                  </a:lnTo>
                  <a:lnTo>
                    <a:pt x="262089" y="23063"/>
                  </a:lnTo>
                  <a:lnTo>
                    <a:pt x="221538" y="40195"/>
                  </a:lnTo>
                  <a:lnTo>
                    <a:pt x="183451" y="61569"/>
                  </a:lnTo>
                  <a:lnTo>
                    <a:pt x="148107" y="86880"/>
                  </a:lnTo>
                  <a:lnTo>
                    <a:pt x="115811" y="115824"/>
                  </a:lnTo>
                  <a:lnTo>
                    <a:pt x="86868" y="148120"/>
                  </a:lnTo>
                  <a:lnTo>
                    <a:pt x="61556" y="183464"/>
                  </a:lnTo>
                  <a:lnTo>
                    <a:pt x="40182" y="221551"/>
                  </a:lnTo>
                  <a:lnTo>
                    <a:pt x="23050" y="262102"/>
                  </a:lnTo>
                  <a:lnTo>
                    <a:pt x="10439" y="304800"/>
                  </a:lnTo>
                  <a:lnTo>
                    <a:pt x="2654" y="349364"/>
                  </a:lnTo>
                  <a:lnTo>
                    <a:pt x="0" y="395478"/>
                  </a:lnTo>
                  <a:lnTo>
                    <a:pt x="2654" y="441604"/>
                  </a:lnTo>
                  <a:lnTo>
                    <a:pt x="10439" y="486168"/>
                  </a:lnTo>
                  <a:lnTo>
                    <a:pt x="23050" y="528866"/>
                  </a:lnTo>
                  <a:lnTo>
                    <a:pt x="40182" y="569417"/>
                  </a:lnTo>
                  <a:lnTo>
                    <a:pt x="61556" y="607504"/>
                  </a:lnTo>
                  <a:lnTo>
                    <a:pt x="86868" y="642848"/>
                  </a:lnTo>
                  <a:lnTo>
                    <a:pt x="115824" y="675144"/>
                  </a:lnTo>
                  <a:lnTo>
                    <a:pt x="148107" y="704088"/>
                  </a:lnTo>
                  <a:lnTo>
                    <a:pt x="183451" y="729399"/>
                  </a:lnTo>
                  <a:lnTo>
                    <a:pt x="221538" y="750773"/>
                  </a:lnTo>
                  <a:lnTo>
                    <a:pt x="262089" y="767905"/>
                  </a:lnTo>
                  <a:lnTo>
                    <a:pt x="304787" y="780516"/>
                  </a:lnTo>
                  <a:lnTo>
                    <a:pt x="349351" y="788301"/>
                  </a:lnTo>
                  <a:lnTo>
                    <a:pt x="395478" y="790956"/>
                  </a:lnTo>
                  <a:lnTo>
                    <a:pt x="441591" y="788301"/>
                  </a:lnTo>
                  <a:lnTo>
                    <a:pt x="486156" y="780516"/>
                  </a:lnTo>
                  <a:lnTo>
                    <a:pt x="528853" y="767905"/>
                  </a:lnTo>
                  <a:lnTo>
                    <a:pt x="569404" y="750773"/>
                  </a:lnTo>
                  <a:lnTo>
                    <a:pt x="607491" y="729399"/>
                  </a:lnTo>
                  <a:lnTo>
                    <a:pt x="642835" y="704088"/>
                  </a:lnTo>
                  <a:lnTo>
                    <a:pt x="675132" y="675144"/>
                  </a:lnTo>
                  <a:lnTo>
                    <a:pt x="704075" y="642848"/>
                  </a:lnTo>
                  <a:lnTo>
                    <a:pt x="729386" y="607504"/>
                  </a:lnTo>
                  <a:lnTo>
                    <a:pt x="750760" y="569417"/>
                  </a:lnTo>
                  <a:lnTo>
                    <a:pt x="767892" y="528866"/>
                  </a:lnTo>
                  <a:lnTo>
                    <a:pt x="780503" y="486168"/>
                  </a:lnTo>
                  <a:lnTo>
                    <a:pt x="788289" y="441604"/>
                  </a:lnTo>
                  <a:lnTo>
                    <a:pt x="790956" y="395478"/>
                  </a:lnTo>
                  <a:close/>
                </a:path>
                <a:path w="8028940" h="791210">
                  <a:moveTo>
                    <a:pt x="4238244" y="395478"/>
                  </a:moveTo>
                  <a:lnTo>
                    <a:pt x="4235577" y="349364"/>
                  </a:lnTo>
                  <a:lnTo>
                    <a:pt x="4227792" y="304800"/>
                  </a:lnTo>
                  <a:lnTo>
                    <a:pt x="4215181" y="262102"/>
                  </a:lnTo>
                  <a:lnTo>
                    <a:pt x="4198048" y="221551"/>
                  </a:lnTo>
                  <a:lnTo>
                    <a:pt x="4176674" y="183464"/>
                  </a:lnTo>
                  <a:lnTo>
                    <a:pt x="4151363" y="148120"/>
                  </a:lnTo>
                  <a:lnTo>
                    <a:pt x="4122420" y="115824"/>
                  </a:lnTo>
                  <a:lnTo>
                    <a:pt x="4090124" y="86880"/>
                  </a:lnTo>
                  <a:lnTo>
                    <a:pt x="4054779" y="61569"/>
                  </a:lnTo>
                  <a:lnTo>
                    <a:pt x="4016692" y="40195"/>
                  </a:lnTo>
                  <a:lnTo>
                    <a:pt x="3976141" y="23063"/>
                  </a:lnTo>
                  <a:lnTo>
                    <a:pt x="3933444" y="10452"/>
                  </a:lnTo>
                  <a:lnTo>
                    <a:pt x="3888879" y="2667"/>
                  </a:lnTo>
                  <a:lnTo>
                    <a:pt x="3842766" y="0"/>
                  </a:lnTo>
                  <a:lnTo>
                    <a:pt x="3796639" y="2667"/>
                  </a:lnTo>
                  <a:lnTo>
                    <a:pt x="3752075" y="10452"/>
                  </a:lnTo>
                  <a:lnTo>
                    <a:pt x="3709378" y="23063"/>
                  </a:lnTo>
                  <a:lnTo>
                    <a:pt x="3668826" y="40195"/>
                  </a:lnTo>
                  <a:lnTo>
                    <a:pt x="3630739" y="61569"/>
                  </a:lnTo>
                  <a:lnTo>
                    <a:pt x="3595395" y="86880"/>
                  </a:lnTo>
                  <a:lnTo>
                    <a:pt x="3563112" y="115824"/>
                  </a:lnTo>
                  <a:lnTo>
                    <a:pt x="3534156" y="148120"/>
                  </a:lnTo>
                  <a:lnTo>
                    <a:pt x="3508845" y="183464"/>
                  </a:lnTo>
                  <a:lnTo>
                    <a:pt x="3487470" y="221551"/>
                  </a:lnTo>
                  <a:lnTo>
                    <a:pt x="3470338" y="262102"/>
                  </a:lnTo>
                  <a:lnTo>
                    <a:pt x="3457727" y="304800"/>
                  </a:lnTo>
                  <a:lnTo>
                    <a:pt x="3449942" y="349364"/>
                  </a:lnTo>
                  <a:lnTo>
                    <a:pt x="3447288" y="395478"/>
                  </a:lnTo>
                  <a:lnTo>
                    <a:pt x="3449942" y="441604"/>
                  </a:lnTo>
                  <a:lnTo>
                    <a:pt x="3457727" y="486168"/>
                  </a:lnTo>
                  <a:lnTo>
                    <a:pt x="3470338" y="528866"/>
                  </a:lnTo>
                  <a:lnTo>
                    <a:pt x="3487470" y="569417"/>
                  </a:lnTo>
                  <a:lnTo>
                    <a:pt x="3508845" y="607504"/>
                  </a:lnTo>
                  <a:lnTo>
                    <a:pt x="3534156" y="642848"/>
                  </a:lnTo>
                  <a:lnTo>
                    <a:pt x="3563112" y="675144"/>
                  </a:lnTo>
                  <a:lnTo>
                    <a:pt x="3595395" y="704088"/>
                  </a:lnTo>
                  <a:lnTo>
                    <a:pt x="3630739" y="729399"/>
                  </a:lnTo>
                  <a:lnTo>
                    <a:pt x="3668826" y="750773"/>
                  </a:lnTo>
                  <a:lnTo>
                    <a:pt x="3709378" y="767905"/>
                  </a:lnTo>
                  <a:lnTo>
                    <a:pt x="3752075" y="780516"/>
                  </a:lnTo>
                  <a:lnTo>
                    <a:pt x="3796639" y="788301"/>
                  </a:lnTo>
                  <a:lnTo>
                    <a:pt x="3842766" y="790956"/>
                  </a:lnTo>
                  <a:lnTo>
                    <a:pt x="3888879" y="788301"/>
                  </a:lnTo>
                  <a:lnTo>
                    <a:pt x="3933444" y="780516"/>
                  </a:lnTo>
                  <a:lnTo>
                    <a:pt x="3976141" y="767905"/>
                  </a:lnTo>
                  <a:lnTo>
                    <a:pt x="4016692" y="750773"/>
                  </a:lnTo>
                  <a:lnTo>
                    <a:pt x="4054779" y="729399"/>
                  </a:lnTo>
                  <a:lnTo>
                    <a:pt x="4090124" y="704088"/>
                  </a:lnTo>
                  <a:lnTo>
                    <a:pt x="4122420" y="675144"/>
                  </a:lnTo>
                  <a:lnTo>
                    <a:pt x="4151363" y="642848"/>
                  </a:lnTo>
                  <a:lnTo>
                    <a:pt x="4176674" y="607504"/>
                  </a:lnTo>
                  <a:lnTo>
                    <a:pt x="4198048" y="569417"/>
                  </a:lnTo>
                  <a:lnTo>
                    <a:pt x="4215181" y="528866"/>
                  </a:lnTo>
                  <a:lnTo>
                    <a:pt x="4227792" y="486168"/>
                  </a:lnTo>
                  <a:lnTo>
                    <a:pt x="4235577" y="441604"/>
                  </a:lnTo>
                  <a:lnTo>
                    <a:pt x="4238244" y="395478"/>
                  </a:lnTo>
                  <a:close/>
                </a:path>
                <a:path w="8028940" h="791210">
                  <a:moveTo>
                    <a:pt x="8028432" y="395478"/>
                  </a:moveTo>
                  <a:lnTo>
                    <a:pt x="8025765" y="349364"/>
                  </a:lnTo>
                  <a:lnTo>
                    <a:pt x="8017980" y="304800"/>
                  </a:lnTo>
                  <a:lnTo>
                    <a:pt x="8005369" y="262102"/>
                  </a:lnTo>
                  <a:lnTo>
                    <a:pt x="7988236" y="221551"/>
                  </a:lnTo>
                  <a:lnTo>
                    <a:pt x="7966862" y="183464"/>
                  </a:lnTo>
                  <a:lnTo>
                    <a:pt x="7941551" y="148120"/>
                  </a:lnTo>
                  <a:lnTo>
                    <a:pt x="7912608" y="115824"/>
                  </a:lnTo>
                  <a:lnTo>
                    <a:pt x="7880312" y="86880"/>
                  </a:lnTo>
                  <a:lnTo>
                    <a:pt x="7844968" y="61569"/>
                  </a:lnTo>
                  <a:lnTo>
                    <a:pt x="7806880" y="40195"/>
                  </a:lnTo>
                  <a:lnTo>
                    <a:pt x="7766329" y="23063"/>
                  </a:lnTo>
                  <a:lnTo>
                    <a:pt x="7723632" y="10452"/>
                  </a:lnTo>
                  <a:lnTo>
                    <a:pt x="7679068" y="2667"/>
                  </a:lnTo>
                  <a:lnTo>
                    <a:pt x="7632954" y="0"/>
                  </a:lnTo>
                  <a:lnTo>
                    <a:pt x="7586827" y="2667"/>
                  </a:lnTo>
                  <a:lnTo>
                    <a:pt x="7542263" y="10452"/>
                  </a:lnTo>
                  <a:lnTo>
                    <a:pt x="7499566" y="23063"/>
                  </a:lnTo>
                  <a:lnTo>
                    <a:pt x="7459015" y="40195"/>
                  </a:lnTo>
                  <a:lnTo>
                    <a:pt x="7420927" y="61569"/>
                  </a:lnTo>
                  <a:lnTo>
                    <a:pt x="7385583" y="86880"/>
                  </a:lnTo>
                  <a:lnTo>
                    <a:pt x="7353300" y="115824"/>
                  </a:lnTo>
                  <a:lnTo>
                    <a:pt x="7324344" y="148120"/>
                  </a:lnTo>
                  <a:lnTo>
                    <a:pt x="7299033" y="183464"/>
                  </a:lnTo>
                  <a:lnTo>
                    <a:pt x="7277659" y="221551"/>
                  </a:lnTo>
                  <a:lnTo>
                    <a:pt x="7260526" y="262102"/>
                  </a:lnTo>
                  <a:lnTo>
                    <a:pt x="7247915" y="304800"/>
                  </a:lnTo>
                  <a:lnTo>
                    <a:pt x="7240130" y="349364"/>
                  </a:lnTo>
                  <a:lnTo>
                    <a:pt x="7237476" y="395478"/>
                  </a:lnTo>
                  <a:lnTo>
                    <a:pt x="7240130" y="441604"/>
                  </a:lnTo>
                  <a:lnTo>
                    <a:pt x="7247915" y="486168"/>
                  </a:lnTo>
                  <a:lnTo>
                    <a:pt x="7260526" y="528866"/>
                  </a:lnTo>
                  <a:lnTo>
                    <a:pt x="7277659" y="569417"/>
                  </a:lnTo>
                  <a:lnTo>
                    <a:pt x="7299033" y="607504"/>
                  </a:lnTo>
                  <a:lnTo>
                    <a:pt x="7324344" y="642848"/>
                  </a:lnTo>
                  <a:lnTo>
                    <a:pt x="7353287" y="675144"/>
                  </a:lnTo>
                  <a:lnTo>
                    <a:pt x="7385583" y="704088"/>
                  </a:lnTo>
                  <a:lnTo>
                    <a:pt x="7420927" y="729399"/>
                  </a:lnTo>
                  <a:lnTo>
                    <a:pt x="7459015" y="750773"/>
                  </a:lnTo>
                  <a:lnTo>
                    <a:pt x="7499566" y="767905"/>
                  </a:lnTo>
                  <a:lnTo>
                    <a:pt x="7542263" y="780516"/>
                  </a:lnTo>
                  <a:lnTo>
                    <a:pt x="7586827" y="788301"/>
                  </a:lnTo>
                  <a:lnTo>
                    <a:pt x="7632954" y="790956"/>
                  </a:lnTo>
                  <a:lnTo>
                    <a:pt x="7679068" y="788301"/>
                  </a:lnTo>
                  <a:lnTo>
                    <a:pt x="7723632" y="780516"/>
                  </a:lnTo>
                  <a:lnTo>
                    <a:pt x="7766329" y="767905"/>
                  </a:lnTo>
                  <a:lnTo>
                    <a:pt x="7806880" y="750773"/>
                  </a:lnTo>
                  <a:lnTo>
                    <a:pt x="7844968" y="729399"/>
                  </a:lnTo>
                  <a:lnTo>
                    <a:pt x="7880312" y="704088"/>
                  </a:lnTo>
                  <a:lnTo>
                    <a:pt x="7912608" y="675144"/>
                  </a:lnTo>
                  <a:lnTo>
                    <a:pt x="7941551" y="642848"/>
                  </a:lnTo>
                  <a:lnTo>
                    <a:pt x="7966862" y="607504"/>
                  </a:lnTo>
                  <a:lnTo>
                    <a:pt x="7988236" y="569417"/>
                  </a:lnTo>
                  <a:lnTo>
                    <a:pt x="8005369" y="528866"/>
                  </a:lnTo>
                  <a:lnTo>
                    <a:pt x="8017980" y="486168"/>
                  </a:lnTo>
                  <a:lnTo>
                    <a:pt x="8025765" y="441604"/>
                  </a:lnTo>
                  <a:lnTo>
                    <a:pt x="8028432" y="39547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7344" y="3297935"/>
              <a:ext cx="791210" cy="791210"/>
            </a:xfrm>
            <a:custGeom>
              <a:avLst/>
              <a:gdLst/>
              <a:ahLst/>
              <a:cxnLst/>
              <a:rect l="l" t="t" r="r" b="b"/>
              <a:pathLst>
                <a:path w="791210" h="791210">
                  <a:moveTo>
                    <a:pt x="395478" y="0"/>
                  </a:moveTo>
                  <a:lnTo>
                    <a:pt x="349357" y="2660"/>
                  </a:lnTo>
                  <a:lnTo>
                    <a:pt x="304799" y="10443"/>
                  </a:lnTo>
                  <a:lnTo>
                    <a:pt x="262100" y="23053"/>
                  </a:lnTo>
                  <a:lnTo>
                    <a:pt x="221557" y="40192"/>
                  </a:lnTo>
                  <a:lnTo>
                    <a:pt x="183467" y="61565"/>
                  </a:lnTo>
                  <a:lnTo>
                    <a:pt x="148127" y="86874"/>
                  </a:lnTo>
                  <a:lnTo>
                    <a:pt x="115833" y="115824"/>
                  </a:lnTo>
                  <a:lnTo>
                    <a:pt x="86882" y="148116"/>
                  </a:lnTo>
                  <a:lnTo>
                    <a:pt x="61571" y="183456"/>
                  </a:lnTo>
                  <a:lnTo>
                    <a:pt x="40197" y="221546"/>
                  </a:lnTo>
                  <a:lnTo>
                    <a:pt x="23056" y="262090"/>
                  </a:lnTo>
                  <a:lnTo>
                    <a:pt x="10444" y="304791"/>
                  </a:lnTo>
                  <a:lnTo>
                    <a:pt x="2660" y="349352"/>
                  </a:lnTo>
                  <a:lnTo>
                    <a:pt x="0" y="395477"/>
                  </a:lnTo>
                  <a:lnTo>
                    <a:pt x="2660" y="441603"/>
                  </a:lnTo>
                  <a:lnTo>
                    <a:pt x="10444" y="486164"/>
                  </a:lnTo>
                  <a:lnTo>
                    <a:pt x="23056" y="528865"/>
                  </a:lnTo>
                  <a:lnTo>
                    <a:pt x="40197" y="569409"/>
                  </a:lnTo>
                  <a:lnTo>
                    <a:pt x="61571" y="607499"/>
                  </a:lnTo>
                  <a:lnTo>
                    <a:pt x="86882" y="642839"/>
                  </a:lnTo>
                  <a:lnTo>
                    <a:pt x="115833" y="675132"/>
                  </a:lnTo>
                  <a:lnTo>
                    <a:pt x="148127" y="704081"/>
                  </a:lnTo>
                  <a:lnTo>
                    <a:pt x="183467" y="729390"/>
                  </a:lnTo>
                  <a:lnTo>
                    <a:pt x="221557" y="750763"/>
                  </a:lnTo>
                  <a:lnTo>
                    <a:pt x="262100" y="767902"/>
                  </a:lnTo>
                  <a:lnTo>
                    <a:pt x="304799" y="780512"/>
                  </a:lnTo>
                  <a:lnTo>
                    <a:pt x="349357" y="788295"/>
                  </a:lnTo>
                  <a:lnTo>
                    <a:pt x="395478" y="790956"/>
                  </a:lnTo>
                  <a:lnTo>
                    <a:pt x="441603" y="788295"/>
                  </a:lnTo>
                  <a:lnTo>
                    <a:pt x="486164" y="780512"/>
                  </a:lnTo>
                  <a:lnTo>
                    <a:pt x="528865" y="767902"/>
                  </a:lnTo>
                  <a:lnTo>
                    <a:pt x="569409" y="750763"/>
                  </a:lnTo>
                  <a:lnTo>
                    <a:pt x="607499" y="729390"/>
                  </a:lnTo>
                  <a:lnTo>
                    <a:pt x="642839" y="704081"/>
                  </a:lnTo>
                  <a:lnTo>
                    <a:pt x="675132" y="675132"/>
                  </a:lnTo>
                  <a:lnTo>
                    <a:pt x="704081" y="642839"/>
                  </a:lnTo>
                  <a:lnTo>
                    <a:pt x="729390" y="607499"/>
                  </a:lnTo>
                  <a:lnTo>
                    <a:pt x="750763" y="569409"/>
                  </a:lnTo>
                  <a:lnTo>
                    <a:pt x="767902" y="528865"/>
                  </a:lnTo>
                  <a:lnTo>
                    <a:pt x="780512" y="486164"/>
                  </a:lnTo>
                  <a:lnTo>
                    <a:pt x="788295" y="441603"/>
                  </a:lnTo>
                  <a:lnTo>
                    <a:pt x="790956" y="395477"/>
                  </a:lnTo>
                  <a:lnTo>
                    <a:pt x="788295" y="349352"/>
                  </a:lnTo>
                  <a:lnTo>
                    <a:pt x="780512" y="304791"/>
                  </a:lnTo>
                  <a:lnTo>
                    <a:pt x="767902" y="262090"/>
                  </a:lnTo>
                  <a:lnTo>
                    <a:pt x="750763" y="221546"/>
                  </a:lnTo>
                  <a:lnTo>
                    <a:pt x="729390" y="183456"/>
                  </a:lnTo>
                  <a:lnTo>
                    <a:pt x="704081" y="148116"/>
                  </a:lnTo>
                  <a:lnTo>
                    <a:pt x="675132" y="115824"/>
                  </a:lnTo>
                  <a:lnTo>
                    <a:pt x="642839" y="86874"/>
                  </a:lnTo>
                  <a:lnTo>
                    <a:pt x="607499" y="61565"/>
                  </a:lnTo>
                  <a:lnTo>
                    <a:pt x="569409" y="40192"/>
                  </a:lnTo>
                  <a:lnTo>
                    <a:pt x="528865" y="23053"/>
                  </a:lnTo>
                  <a:lnTo>
                    <a:pt x="486164" y="10443"/>
                  </a:lnTo>
                  <a:lnTo>
                    <a:pt x="441603" y="2660"/>
                  </a:lnTo>
                  <a:lnTo>
                    <a:pt x="395478" y="0"/>
                  </a:lnTo>
                  <a:close/>
                </a:path>
              </a:pathLst>
            </a:custGeom>
            <a:solidFill>
              <a:srgbClr val="872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0751819" y="3297935"/>
            <a:ext cx="789940" cy="791210"/>
          </a:xfrm>
          <a:custGeom>
            <a:avLst/>
            <a:gdLst/>
            <a:ahLst/>
            <a:cxnLst/>
            <a:rect l="l" t="t" r="r" b="b"/>
            <a:pathLst>
              <a:path w="789940" h="791210">
                <a:moveTo>
                  <a:pt x="394715" y="0"/>
                </a:moveTo>
                <a:lnTo>
                  <a:pt x="348672" y="2660"/>
                </a:lnTo>
                <a:lnTo>
                  <a:pt x="304191" y="10443"/>
                </a:lnTo>
                <a:lnTo>
                  <a:pt x="261569" y="23053"/>
                </a:lnTo>
                <a:lnTo>
                  <a:pt x="221102" y="40192"/>
                </a:lnTo>
                <a:lnTo>
                  <a:pt x="183085" y="61565"/>
                </a:lnTo>
                <a:lnTo>
                  <a:pt x="147814" y="86874"/>
                </a:lnTo>
                <a:lnTo>
                  <a:pt x="115585" y="115824"/>
                </a:lnTo>
                <a:lnTo>
                  <a:pt x="86694" y="148116"/>
                </a:lnTo>
                <a:lnTo>
                  <a:pt x="61436" y="183456"/>
                </a:lnTo>
                <a:lnTo>
                  <a:pt x="40108" y="221546"/>
                </a:lnTo>
                <a:lnTo>
                  <a:pt x="23004" y="262090"/>
                </a:lnTo>
                <a:lnTo>
                  <a:pt x="10421" y="304791"/>
                </a:lnTo>
                <a:lnTo>
                  <a:pt x="2654" y="349352"/>
                </a:lnTo>
                <a:lnTo>
                  <a:pt x="0" y="395477"/>
                </a:lnTo>
                <a:lnTo>
                  <a:pt x="2654" y="441603"/>
                </a:lnTo>
                <a:lnTo>
                  <a:pt x="10421" y="486164"/>
                </a:lnTo>
                <a:lnTo>
                  <a:pt x="23004" y="528865"/>
                </a:lnTo>
                <a:lnTo>
                  <a:pt x="40108" y="569409"/>
                </a:lnTo>
                <a:lnTo>
                  <a:pt x="61436" y="607499"/>
                </a:lnTo>
                <a:lnTo>
                  <a:pt x="86694" y="642839"/>
                </a:lnTo>
                <a:lnTo>
                  <a:pt x="115585" y="675132"/>
                </a:lnTo>
                <a:lnTo>
                  <a:pt x="147814" y="704081"/>
                </a:lnTo>
                <a:lnTo>
                  <a:pt x="183085" y="729390"/>
                </a:lnTo>
                <a:lnTo>
                  <a:pt x="221102" y="750763"/>
                </a:lnTo>
                <a:lnTo>
                  <a:pt x="261569" y="767902"/>
                </a:lnTo>
                <a:lnTo>
                  <a:pt x="304191" y="780512"/>
                </a:lnTo>
                <a:lnTo>
                  <a:pt x="348672" y="788295"/>
                </a:lnTo>
                <a:lnTo>
                  <a:pt x="394715" y="790956"/>
                </a:lnTo>
                <a:lnTo>
                  <a:pt x="440736" y="788295"/>
                </a:lnTo>
                <a:lnTo>
                  <a:pt x="485200" y="780512"/>
                </a:lnTo>
                <a:lnTo>
                  <a:pt x="527812" y="767902"/>
                </a:lnTo>
                <a:lnTo>
                  <a:pt x="568274" y="750763"/>
                </a:lnTo>
                <a:lnTo>
                  <a:pt x="606290" y="729390"/>
                </a:lnTo>
                <a:lnTo>
                  <a:pt x="641564" y="704081"/>
                </a:lnTo>
                <a:lnTo>
                  <a:pt x="673798" y="675132"/>
                </a:lnTo>
                <a:lnTo>
                  <a:pt x="702697" y="642839"/>
                </a:lnTo>
                <a:lnTo>
                  <a:pt x="727963" y="607499"/>
                </a:lnTo>
                <a:lnTo>
                  <a:pt x="749301" y="569409"/>
                </a:lnTo>
                <a:lnTo>
                  <a:pt x="766413" y="528865"/>
                </a:lnTo>
                <a:lnTo>
                  <a:pt x="779003" y="486164"/>
                </a:lnTo>
                <a:lnTo>
                  <a:pt x="786775" y="441603"/>
                </a:lnTo>
                <a:lnTo>
                  <a:pt x="789431" y="395477"/>
                </a:lnTo>
                <a:lnTo>
                  <a:pt x="786775" y="349352"/>
                </a:lnTo>
                <a:lnTo>
                  <a:pt x="779003" y="304791"/>
                </a:lnTo>
                <a:lnTo>
                  <a:pt x="766413" y="262090"/>
                </a:lnTo>
                <a:lnTo>
                  <a:pt x="749301" y="221546"/>
                </a:lnTo>
                <a:lnTo>
                  <a:pt x="727963" y="183456"/>
                </a:lnTo>
                <a:lnTo>
                  <a:pt x="702697" y="148116"/>
                </a:lnTo>
                <a:lnTo>
                  <a:pt x="673798" y="115824"/>
                </a:lnTo>
                <a:lnTo>
                  <a:pt x="641564" y="86874"/>
                </a:lnTo>
                <a:lnTo>
                  <a:pt x="606290" y="61565"/>
                </a:lnTo>
                <a:lnTo>
                  <a:pt x="568274" y="40192"/>
                </a:lnTo>
                <a:lnTo>
                  <a:pt x="527812" y="23053"/>
                </a:lnTo>
                <a:lnTo>
                  <a:pt x="485200" y="10443"/>
                </a:lnTo>
                <a:lnTo>
                  <a:pt x="440736" y="2660"/>
                </a:lnTo>
                <a:lnTo>
                  <a:pt x="394715" y="0"/>
                </a:lnTo>
                <a:close/>
              </a:path>
            </a:pathLst>
          </a:custGeom>
          <a:solidFill>
            <a:srgbClr val="B1397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616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5838</TotalTime>
  <Words>2328</Words>
  <Application>Microsoft Office PowerPoint</Application>
  <PresentationFormat>Широкоэкранный</PresentationFormat>
  <Paragraphs>342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Aharoni</vt:lpstr>
      <vt:lpstr>Arial</vt:lpstr>
      <vt:lpstr>Arial Black</vt:lpstr>
      <vt:lpstr>Calibri</vt:lpstr>
      <vt:lpstr>Calibri Light</vt:lpstr>
      <vt:lpstr>Candara</vt:lpstr>
      <vt:lpstr>Helvetica Neue</vt:lpstr>
      <vt:lpstr>Microsoft Sans Serif</vt:lpstr>
      <vt:lpstr>Monotype Corsiva</vt:lpstr>
      <vt:lpstr>Tahoma</vt:lpstr>
      <vt:lpstr>Times New Roman</vt:lpstr>
      <vt:lpstr>Verdana</vt:lpstr>
      <vt:lpstr>Office Theme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Концептуальная основа практики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193</cp:revision>
  <dcterms:created xsi:type="dcterms:W3CDTF">2024-10-11T04:06:45Z</dcterms:created>
  <dcterms:modified xsi:type="dcterms:W3CDTF">2025-01-28T05:00:56Z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2023-09-20T00:00:00Z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2024-10-11T00:00:00Z</vt:filetime>
  </property>
</Properties>
</file>